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67" r:id="rId8"/>
    <p:sldId id="268" r:id="rId9"/>
    <p:sldId id="262" r:id="rId10"/>
    <p:sldId id="259" r:id="rId11"/>
    <p:sldId id="263" r:id="rId12"/>
    <p:sldId id="261" r:id="rId13"/>
    <p:sldId id="271" r:id="rId14"/>
    <p:sldId id="272" r:id="rId15"/>
    <p:sldId id="269" r:id="rId16"/>
    <p:sldId id="270" r:id="rId17"/>
    <p:sldId id="277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5F61"/>
    <a:srgbClr val="506A6A"/>
    <a:srgbClr val="4C6466"/>
    <a:srgbClr val="32323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 varScale="1">
        <p:scale>
          <a:sx n="79" d="100"/>
          <a:sy n="79" d="100"/>
        </p:scale>
        <p:origin x="6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89AF31C-6D63-451B-BE35-F1CE5A8D37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5702" y="503497"/>
            <a:ext cx="4223000" cy="3845891"/>
          </a:xfrm>
        </p:spPr>
        <p:txBody>
          <a:bodyPr/>
          <a:lstStyle>
            <a:lvl1pPr>
              <a:defRPr sz="6000" b="1" spc="1500" baseline="0"/>
            </a:lvl1pPr>
          </a:lstStyle>
          <a:p>
            <a:pPr algn="l"/>
            <a:r>
              <a:rPr lang="en-US" dirty="0"/>
              <a:t>CLICK TO ADD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D4FF1DD-E23B-4744-B517-0FC5587EC8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5702" y="4441463"/>
            <a:ext cx="4223000" cy="1781123"/>
          </a:xfrm>
        </p:spPr>
        <p:txBody>
          <a:bodyPr/>
          <a:lstStyle>
            <a:lvl1pPr marL="0">
              <a:buNone/>
              <a:defRPr sz="2400" spc="400" baseline="0"/>
            </a:lvl1pPr>
          </a:lstStyle>
          <a:p>
            <a:pPr algn="l"/>
            <a:r>
              <a:rPr lang="en-US" dirty="0"/>
              <a:t>CLICK TO ADD SUBTITLE</a:t>
            </a: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0E905E14-E19A-49A4-95B0-A4334F09D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58925" y="819560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F99F5C16-D21E-4159-9011-D83D62945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58925" y="819560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98" name="Picture Placeholder 197">
            <a:extLst>
              <a:ext uri="{FF2B5EF4-FFF2-40B4-BE49-F238E27FC236}">
                <a16:creationId xmlns:a16="http://schemas.microsoft.com/office/drawing/2014/main" id="{F9D3FB22-FF74-4855-A816-8D13507F1A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67894" y="587120"/>
            <a:ext cx="5290998" cy="5290998"/>
          </a:xfrm>
          <a:custGeom>
            <a:avLst/>
            <a:gdLst>
              <a:gd name="connsiteX0" fmla="*/ 2645499 w 5290998"/>
              <a:gd name="connsiteY0" fmla="*/ 0 h 5290998"/>
              <a:gd name="connsiteX1" fmla="*/ 5290998 w 5290998"/>
              <a:gd name="connsiteY1" fmla="*/ 2645499 h 5290998"/>
              <a:gd name="connsiteX2" fmla="*/ 2645499 w 5290998"/>
              <a:gd name="connsiteY2" fmla="*/ 5290998 h 5290998"/>
              <a:gd name="connsiteX3" fmla="*/ 0 w 5290998"/>
              <a:gd name="connsiteY3" fmla="*/ 2645499 h 5290998"/>
              <a:gd name="connsiteX4" fmla="*/ 2645499 w 5290998"/>
              <a:gd name="connsiteY4" fmla="*/ 0 h 529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7" name="Graphic 190">
            <a:extLst>
              <a:ext uri="{FF2B5EF4-FFF2-40B4-BE49-F238E27FC236}">
                <a16:creationId xmlns:a16="http://schemas.microsoft.com/office/drawing/2014/main" id="{17EAC1B1-556C-4228-8079-3D901DC59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58702" y="964250"/>
            <a:ext cx="1591731" cy="537747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0A0FE21-F756-4726-9EC7-46DFECEEA9C4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58B96D-C47B-4B24-BDCB-76960C6093C2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" name="Graphic 4">
            <a:extLst>
              <a:ext uri="{FF2B5EF4-FFF2-40B4-BE49-F238E27FC236}">
                <a16:creationId xmlns:a16="http://schemas.microsoft.com/office/drawing/2014/main" id="{7058F75D-7E47-484C-A8EE-222280680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594816" y="4332008"/>
            <a:ext cx="1861481" cy="1861499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1AC0594-B604-4B5F-8735-5032813BC0BE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C76D1BD-7300-4354-BCA3-07E1D3ED20C7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D9F6A88-7F99-4DBB-95B6-90D13BF6D6DA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50E3B4-971A-4855-9C0F-87C90BD703A8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F73B02-8ED1-493F-BD6A-3884CA50ED50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C8712CC-BAA8-4123-A8AB-B659FFA7B464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F71CDC-593D-45ED-A324-B6288F88EFCD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A641C0-F983-4E9C-89A5-4E177BC394FB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770500E-AF98-4D78-A6FE-9B24BFC8BCCF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2C4091D-60DA-42BB-989C-B9ADE5525C55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68590E5-C6C5-44A5-9C28-E0516B919B26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7AA5261-59D2-4ED0-A2DA-395652A5C70D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D9FFE92-A04B-4BE2-A938-B2675AE1E4A9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A2D6B82-69E6-428B-BF32-6ABF1DCBF39E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2391CDF-0046-492E-9224-705121E92BA6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61FF79-5959-476B-8D56-5137DD91153A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D68B4F-AD2D-48FC-A01D-0589F0B15BC9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CE2168C-1A33-414B-B7F0-9188533278AD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0A0A7DC-BC4D-4658-905C-14DBA34206DD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9A197B0-B38E-4006-AE4C-5E1AFEE64B64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11798F5-39E5-4F5D-A832-451D9B45AA3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9E60DA4-B7B2-4142-8B10-8414CFC3E4EE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4CCCD2-6559-45FB-B74C-7DD51F558905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DC2BEF-F322-4173-A403-106EED2F9773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611933B-49E7-46D2-88DB-CC46B84EA0BB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26A659F-FEA4-4E9C-B74E-996BEF9BAF23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B7E01FF-EBD3-4B8F-9D28-2BEF788A1ECA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CADC36-D67A-4261-A9F3-C82E3F961AB5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BDB8408-0CFF-4820-9C69-EB049E017A8E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80B22E1-999D-4EAE-8A3A-FB51E4D601FF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472FB3F-9113-40FB-B184-A41C3CDC8FAD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2A10ABE-BF04-45F7-8D84-7BBE9A34DC44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B6CE03A-283C-4DDA-A450-BFD1FD41963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8E8007A-8733-4C6C-B1FD-8DF1A6C1AF23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57FD03-B434-4A33-AE85-95F31E63AE51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121A789-B48C-49DD-98FB-879911D2BA08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073C7CF-979E-4BEC-983D-3D8BBB37DF19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AD34EE0-D604-4366-86AC-0A827066E845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85F29D7-9277-414F-9BAD-29BFF7336A51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A64418C-82A1-496D-B6FE-52CD0CD6CF1F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4D8AB15-4DC2-4740-946A-935B5528A6AA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000FEC-BF88-43AA-991B-6D41B9D0AC97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30ACECF-61D6-4C22-AA82-C2BDD14F748B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1713DD5-B976-4481-AFB1-4DF6E405F2F4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DED42A2-3A8B-4917-AA5F-4701CF55B06C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1FA0359-2B30-4C28-B9E3-7B860F27F7AF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8DB39A9-E0D4-4062-B61D-8F0291F9E262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DC486B3-544A-47B1-B863-6850F1E6CC26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BD7A989-1CD0-4707-94A2-D0DE6ABB4501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54C381-9625-44C6-B8C4-7A6E633427ED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87D99B0-2F49-44C3-80EA-BE31161CBD84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20E3370-A797-44AB-8EEB-028D67C302D5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EEE4C8D-07ED-400A-A39C-9972431904D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FB4C9CE-63F9-4607-A87D-FCC81E6C0440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BBCEC67-B22C-432E-88CC-32FBBE738F5C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81E4161-0852-4BB4-937E-CF542BE145F4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3F4CDB4-B460-436F-8935-7256EC8D8277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287381-4AC6-40FE-8B73-E5343B936CF6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70CEB87-64E7-497A-9004-674EF56DB66B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83EE66-3B0A-40AA-B447-948D3629948E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3CE790E-1EBD-4FF2-ABA5-E9F9909B3C12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79390BB-7393-4A0C-A3C3-2F87CA36E507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607083-A696-47D0-A23B-38DE4AFF7AC1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E8C456-7AE6-48DB-AB2B-2F5699DAE2B0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C66ABC1-18DB-4060-BE7C-ABA9F5341702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602375B-D728-43C4-B0BB-6DC1BD80E85E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3F9707C-4543-44EB-BD69-F109896D901B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2906B9-FB8C-4EB7-8A48-74429E0C9A41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FD115B-47BE-4B12-B634-5D02E38AB3EA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E8D9F34-CDC5-4CBE-A13C-6A3756E5196A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85CC0FE-CB51-488B-BE41-682BC3109E28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69F838-03DE-4318-B3DA-EAD60079D3B0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3409050-4729-4D3D-A5F1-2B9EE1DA1A0D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35D7858-91A3-4A37-8A44-2745C5CF51A9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CE45589-6512-4E12-8AF2-58097C53410B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378472F-639B-4781-9C3D-9971CBE63381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03117FB-3A1E-45EA-9FD9-C55376718100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8FD6B76-8922-4326-B4EF-224D0F84C1F3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0BD5AB4-F53C-41C7-A994-8C27AAC465C4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BF0B5EF-5225-434F-B111-6D27F4DEA52C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75C9704-75F3-4462-9D0A-71AA900E5BA2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95DF39F-F152-472F-8300-23665D5ECF8C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30A2E4-CF3A-40B0-82D3-071FBBB4DC87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4F4EFE1-9FAE-4B22-826B-08FBDCE9CC4B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DD6C517-57BE-46B7-8E72-C8C864024886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3EB106C-FE6E-47B3-9C32-045FD059A5C7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B4E8BF7-B94B-47BD-A9B5-AFF3570C76E0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A3A49C6-8C8C-42A9-AEAD-FE76067F839A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8892BBF-F46F-4DEA-8D34-3C538865B994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2DBE679-46C1-4D6B-9190-B66FF7563ABF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D80698F-E689-4561-9B1A-1B8D313AEF01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ED22A39-2211-4EAE-80B5-2A0800B3FBE7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52B1A57-3DF6-4349-8A94-F1CA8F79E912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3DDACCC-9A89-4A3E-8B8B-D3C062EA0A8C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CFB23EC-77E1-454E-89A8-A9505579EA61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311997D-5BCF-4D6F-9DA6-0A785957477B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840B74-C9E0-4A04-96FF-AA02BCFDB02B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7D3E292-5664-4793-BA90-21852910B63B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C9E486E-3CA3-415B-8234-7C6636CD49CC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4A1881C-F2E0-4A98-9531-830ED84695BB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617FDA1-12E1-49C5-98B3-CF0EC51D3E8C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E736797-BBA8-488E-9B8E-96141B31F87E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73D3F27-0A3D-4BF0-A29C-838DEB935C45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A1FF25D-1187-4216-AD04-F69565C8BCC7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F96302-FE92-4A2E-9414-DC957DF770C9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46FC647-7685-4E4E-9B52-786EA9A156F7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BF63F78-A1EF-4B61-A6AA-C0362F554376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D61726-4F2E-450C-AEE9-72871D6855C6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7E8AD24-B31D-454E-B2C8-33B7FAAB9F61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A46020A-35C3-4894-A14C-D58A6DDFF9BE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E785BAB-0F71-4BAB-8D7C-4C2BF12728C4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1753E06-E6F0-4D65-BC47-0E47F399F448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77E25CE-9710-4B73-AD5E-49A4DA075D23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281B070-7790-498A-BE64-AD6A8EED8C0C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DEA3D1C-E147-472E-85DA-E8AEB7644764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8B4F711-6F99-4E44-88A4-8345F466B2B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401F175-D0DF-4BCA-9BE2-B992286B1593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2BED0ED-50C5-4726-B1B3-F7B58DD4C255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D624348-F503-4817-9CA8-09F43150C5BB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05DE4EB-7FC0-45E8-A5A4-FE0C12A4D23C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80D6E47-DFA0-49F8-B8AC-45BECE747D45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0355008-C2C8-4091-A461-DEDD212620A4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A070C1D-423C-45EC-BABD-2AB764379E9B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D6D6F88-6E0D-43A8-A572-C2A45D7E6D76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7435BDD-8A00-43E8-B980-6745E1F84244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652F89-76D1-41E7-92CB-9A456A09BDA1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05F5D2E-BDFE-4F13-82B3-12B50A630D02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A273CB3-FB72-46BE-AD13-7FA701AEE95A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9CE35BE-CE0C-4893-B2C6-50678CC06FB2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8971D8C-C4B7-44D5-9AB4-858D5301EC31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ACEE734-6DD7-46E2-A1A9-CEE34EDE6647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40BF61-C964-49F9-AA06-1BAA78F8A1F2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7A8C672-80A0-4CB1-9A69-285E6E2B8354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ED5360A-4B30-4716-A288-DC492291B70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4D4DB77-3361-44E4-85D9-73E2952D1A1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87FFE29-EEE8-410A-B16D-A39D63B65DBD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FFB4B78-2AC0-4AF4-8508-25122AC6DC06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BDB7689-92D1-48E9-8290-59C80C65441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A45B0ED-6D49-4BC2-A8C6-DCB8C47309D6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2277B0-CA2C-4C4D-886E-A8BB5C3A6F5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8D4EC10-F99B-4BE4-89B6-834B1616867C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D9035AB-20FC-4026-8475-CA8ECF6778B3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020D706-6962-405A-8331-D597DC0D1A1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F578D57-B7A5-4238-A263-2E65D253F46D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FE956D7-DBF3-4CA6-88C5-20C156EF5F93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19632A64-B98F-4324-A376-137F2FBA92D4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41AA47A-2218-41A9-8E27-AF0652183A5F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75085E3-7E18-429A-82F9-A4DF606F56BD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5E41EA3-AAF0-46A3-920B-9DBD36AE2E8D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83D64B3-0315-4624-8675-5B768069C714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2AB4059-8E15-4439-8B16-54ADF3358C4C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2184488-1E03-46C9-91F7-55AABB8D478A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A389773B-102C-4C8B-9C32-610AEEE77366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66BF649-A9F2-4B11-80D0-32DF3F5A3230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1EB4D7B-F497-4FBF-8130-E4ECF28F8BA5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883741A-5097-469D-A7A9-C743F80ECBD5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C3A26E3-D2A0-40FC-9A92-B6238BB11570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087A775-76DD-4F9C-B8E5-86EB3BF366D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D846DE1-54E3-4C00-B45A-553B7F3FD30C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BBF9824-3B15-4F04-8C4E-09B799538C4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01B5C75E-CCEF-4EEA-859D-4C251F3AE97C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254139D-5D72-478D-89BE-DBC64CD27C88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1EFFC33-CB59-469A-AE58-5CA89469EE80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0D017A2-9FAB-4DFD-9624-E10B7C0C1673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ADC6512-13AB-4407-937C-A389D565FCD9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CEFC24B-FFC2-47B3-BD7A-7CABF1AE4D9B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0C49246-6A98-4333-949E-46BDAD9321B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707CE6A-7685-4D70-813E-6D2B46FBB41B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110FD0D-D3A6-4760-8827-B70ADFC98296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5948803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02A036E-555E-452E-A03E-C23B0204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47291" y="292656"/>
            <a:ext cx="1861854" cy="717514"/>
            <a:chOff x="0" y="292656"/>
            <a:chExt cx="1861854" cy="71751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022D41B-79E8-48CF-B2C1-81682892F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3C39C16-6EA8-4E23-96CD-35016A14A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5DFCC9E4-D2C1-4336-ADFB-27826CD054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1324" y="358614"/>
            <a:ext cx="7710127" cy="104405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Text Placeholder 23">
            <a:extLst>
              <a:ext uri="{FF2B5EF4-FFF2-40B4-BE49-F238E27FC236}">
                <a16:creationId xmlns:a16="http://schemas.microsoft.com/office/drawing/2014/main" id="{0F74E023-C0D5-41E7-919F-5C8B489C65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1765954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25">
            <a:extLst>
              <a:ext uri="{FF2B5EF4-FFF2-40B4-BE49-F238E27FC236}">
                <a16:creationId xmlns:a16="http://schemas.microsoft.com/office/drawing/2014/main" id="{DFEFE027-FE1B-489A-A696-4FD8C4E656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417734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3DB0FA80-1E07-4384-94AE-AC639E42FC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1765954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25">
            <a:extLst>
              <a:ext uri="{FF2B5EF4-FFF2-40B4-BE49-F238E27FC236}">
                <a16:creationId xmlns:a16="http://schemas.microsoft.com/office/drawing/2014/main" id="{99C1CF62-099A-440A-BEFC-058944B908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417734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Date Placeholder 178">
            <a:extLst>
              <a:ext uri="{FF2B5EF4-FFF2-40B4-BE49-F238E27FC236}">
                <a16:creationId xmlns:a16="http://schemas.microsoft.com/office/drawing/2014/main" id="{D233886F-CB8B-488F-AC80-91A3C6FC68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26F9276-195A-4030-9AB8-F1B9CA01BA9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26" name="Footer Placeholder 179">
            <a:extLst>
              <a:ext uri="{FF2B5EF4-FFF2-40B4-BE49-F238E27FC236}">
                <a16:creationId xmlns:a16="http://schemas.microsoft.com/office/drawing/2014/main" id="{31C750C1-1A40-46E0-B48D-F1D78058D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8FDDDBE7-8A2B-4ABD-AA8A-56DAFD0C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80531E2-CD7B-4ED1-B04B-D9889D86550F}" type="slidenum">
              <a:rPr lang="en-US" smtClean="0"/>
              <a:t>‹#›</a:t>
            </a:fld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94A3771-4C60-4CFE-8E9E-37289AB03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56904" y="5782880"/>
            <a:ext cx="1054467" cy="469689"/>
            <a:chOff x="10056904" y="5720734"/>
            <a:chExt cx="1054467" cy="469689"/>
          </a:xfrm>
        </p:grpSpPr>
        <p:grpSp>
          <p:nvGrpSpPr>
            <p:cNvPr id="44" name="Graphic 185">
              <a:extLst>
                <a:ext uri="{FF2B5EF4-FFF2-40B4-BE49-F238E27FC236}">
                  <a16:creationId xmlns:a16="http://schemas.microsoft.com/office/drawing/2014/main" id="{82CA434A-3484-456D-AE0D-D55E9CAB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tx1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207C719-43F0-4665-8018-8838DD423DA7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C5E6BE1-0377-492E-8C35-C9751467B640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A539B71-0508-4FCA-9C39-AEC6A2EA9991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C5469B1-9998-4419-9D88-48A73CF4B76B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D09A9A1-8B7A-428A-825F-54D38DDB316B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0" name="Graphic 185">
              <a:extLst>
                <a:ext uri="{FF2B5EF4-FFF2-40B4-BE49-F238E27FC236}">
                  <a16:creationId xmlns:a16="http://schemas.microsoft.com/office/drawing/2014/main" id="{D4D999BA-0F0D-4C71-9EBD-B63A0BEAD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accent3">
                <a:alpha val="20000"/>
              </a:schemeClr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DE4F78B-7D0A-4A9C-8A51-279A4EE29834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5979898-184B-4CB1-A3A0-FD02604EAD01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65087BF-15DB-40DB-AFFA-F8401659A2F7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26290F3-DCED-4500-B758-5F184B3CEF17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F7E19E5-76ED-4A38-BB6F-CBF416DA8A78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" name="Ovalas 1">
            <a:extLst>
              <a:ext uri="{FF2B5EF4-FFF2-40B4-BE49-F238E27FC236}">
                <a16:creationId xmlns:a16="http://schemas.microsoft.com/office/drawing/2014/main" id="{EED9E7E0-4364-9728-BACE-3336313FC0D3}"/>
              </a:ext>
            </a:extLst>
          </p:cNvPr>
          <p:cNvSpPr/>
          <p:nvPr/>
        </p:nvSpPr>
        <p:spPr>
          <a:xfrm>
            <a:off x="-414728" y="-398561"/>
            <a:ext cx="1660212" cy="1660212"/>
          </a:xfrm>
          <a:prstGeom prst="ellipse">
            <a:avLst/>
          </a:prstGeom>
          <a:noFill/>
          <a:ln w="323850">
            <a:solidFill>
              <a:srgbClr val="FEF0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0879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as 1">
            <a:extLst>
              <a:ext uri="{FF2B5EF4-FFF2-40B4-BE49-F238E27FC236}">
                <a16:creationId xmlns:a16="http://schemas.microsoft.com/office/drawing/2014/main" id="{CB461AA7-A204-6650-3E0C-C3539F38392E}"/>
              </a:ext>
            </a:extLst>
          </p:cNvPr>
          <p:cNvSpPr/>
          <p:nvPr/>
        </p:nvSpPr>
        <p:spPr>
          <a:xfrm>
            <a:off x="-383468" y="-314632"/>
            <a:ext cx="1346492" cy="1346492"/>
          </a:xfrm>
          <a:prstGeom prst="ellipse">
            <a:avLst/>
          </a:prstGeom>
          <a:noFill/>
          <a:ln w="323850">
            <a:solidFill>
              <a:srgbClr val="FEF0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88BAEF-9B22-4B78-838B-7DC11C0EA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47291" y="292656"/>
            <a:ext cx="1861854" cy="717514"/>
            <a:chOff x="0" y="292656"/>
            <a:chExt cx="1861854" cy="71751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0212D7-7787-4FFC-B8D9-35F729D18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577D49-4464-484D-8792-C20C8556A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A4FD0935-8B36-453D-B28E-23C060B3E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1324" y="358614"/>
            <a:ext cx="7710127" cy="104405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8" name="Text Placeholder 23">
            <a:extLst>
              <a:ext uri="{FF2B5EF4-FFF2-40B4-BE49-F238E27FC236}">
                <a16:creationId xmlns:a16="http://schemas.microsoft.com/office/drawing/2014/main" id="{FD196DEF-9124-464A-BE20-4F758F4E31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0103" y="1758956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25">
            <a:extLst>
              <a:ext uri="{FF2B5EF4-FFF2-40B4-BE49-F238E27FC236}">
                <a16:creationId xmlns:a16="http://schemas.microsoft.com/office/drawing/2014/main" id="{A0F85BB1-4795-429F-8AC3-DACE25FEB6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0103" y="2410736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23">
            <a:extLst>
              <a:ext uri="{FF2B5EF4-FFF2-40B4-BE49-F238E27FC236}">
                <a16:creationId xmlns:a16="http://schemas.microsoft.com/office/drawing/2014/main" id="{68F13C61-FEA2-4F84-ADB4-B072944A1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2520" y="1758956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25">
            <a:extLst>
              <a:ext uri="{FF2B5EF4-FFF2-40B4-BE49-F238E27FC236}">
                <a16:creationId xmlns:a16="http://schemas.microsoft.com/office/drawing/2014/main" id="{0931B5D4-0C97-40D5-93AF-A0CA590E8F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2520" y="2410736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Text Placeholder 23">
            <a:extLst>
              <a:ext uri="{FF2B5EF4-FFF2-40B4-BE49-F238E27FC236}">
                <a16:creationId xmlns:a16="http://schemas.microsoft.com/office/drawing/2014/main" id="{57C721C7-54E7-4F91-AC64-A6CB4A58FB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74937" y="1758956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3" name="Text Placeholder 25">
            <a:extLst>
              <a:ext uri="{FF2B5EF4-FFF2-40B4-BE49-F238E27FC236}">
                <a16:creationId xmlns:a16="http://schemas.microsoft.com/office/drawing/2014/main" id="{6F350A6E-AE98-42CD-9742-7F116F9AF6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4937" y="2410736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Date Placeholder 178">
            <a:extLst>
              <a:ext uri="{FF2B5EF4-FFF2-40B4-BE49-F238E27FC236}">
                <a16:creationId xmlns:a16="http://schemas.microsoft.com/office/drawing/2014/main" id="{C04F291D-0D54-49CD-9169-A039D453D8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26F9276-195A-4030-9AB8-F1B9CA01BA9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25" name="Footer Placeholder 179">
            <a:extLst>
              <a:ext uri="{FF2B5EF4-FFF2-40B4-BE49-F238E27FC236}">
                <a16:creationId xmlns:a16="http://schemas.microsoft.com/office/drawing/2014/main" id="{0625F097-2116-4450-AC09-0BB7311D0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2" name="Slide Number Placeholder 180">
            <a:extLst>
              <a:ext uri="{FF2B5EF4-FFF2-40B4-BE49-F238E27FC236}">
                <a16:creationId xmlns:a16="http://schemas.microsoft.com/office/drawing/2014/main" id="{5936DA3D-F2F0-4997-A41B-0FE9AFEDC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80531E2-CD7B-4ED1-B04B-D9889D86550F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AC563FF-7AA4-42A5-8F4E-9C62398C1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56904" y="5782880"/>
            <a:ext cx="1054467" cy="469689"/>
            <a:chOff x="10056904" y="5720734"/>
            <a:chExt cx="1054467" cy="469689"/>
          </a:xfrm>
        </p:grpSpPr>
        <p:grpSp>
          <p:nvGrpSpPr>
            <p:cNvPr id="45" name="Graphic 185">
              <a:extLst>
                <a:ext uri="{FF2B5EF4-FFF2-40B4-BE49-F238E27FC236}">
                  <a16:creationId xmlns:a16="http://schemas.microsoft.com/office/drawing/2014/main" id="{2F57252D-B141-4A8D-A8E0-321B5580C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tx1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97FCD16-1C56-4DA4-B8C9-51BFC88A889B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7497B0E-345C-4CE9-99D5-BE1A7B8D1725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669A919-E94D-4EBD-9BEF-E0D88107D0EB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1BA1768-AECB-478D-8E11-2C1B926C1203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DC23997-45DE-4735-AC40-8284598C4E7B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6" name="Graphic 185">
              <a:extLst>
                <a:ext uri="{FF2B5EF4-FFF2-40B4-BE49-F238E27FC236}">
                  <a16:creationId xmlns:a16="http://schemas.microsoft.com/office/drawing/2014/main" id="{C4D33E31-7264-4B2D-B2DD-12BE09194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accent3">
                <a:alpha val="20000"/>
              </a:schemeClr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6E4DFCB-D813-48EA-886A-E63C75F25516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8750DAC-820B-45EB-8027-61B308D93D68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7CDEC08-9D69-429D-B9FE-8CD9D1808BA8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A1D2AF9-5184-4BCB-9C38-AED1CF745378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AF345D8-C962-4DCF-9681-C4051FBDF178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646071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185">
            <a:extLst>
              <a:ext uri="{FF2B5EF4-FFF2-40B4-BE49-F238E27FC236}">
                <a16:creationId xmlns:a16="http://schemas.microsoft.com/office/drawing/2014/main" id="{03C23AC4-0E0E-4B04-94AB-656B79835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50984" y="5322067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64AAD27-15A5-42BC-BF66-178316D4A9B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8151D8B-16F6-4DFA-84A7-74C1CA765C4C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928ED69-CA55-4819-B094-40A5461EF35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19F1DB6-063C-4ACD-8F9E-7C75D4EB3F37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871AB0B-7EF1-42FC-B508-B3FC6DF4063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F761865-6361-457C-9D13-6D8F084B2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063" y="401247"/>
            <a:ext cx="4617803" cy="11544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961125EE-E1B2-4624-A70D-CA37680B14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7542" y="269355"/>
            <a:ext cx="3296556" cy="3296556"/>
          </a:xfrm>
          <a:custGeom>
            <a:avLst/>
            <a:gdLst>
              <a:gd name="connsiteX0" fmla="*/ 1648278 w 3296556"/>
              <a:gd name="connsiteY0" fmla="*/ 0 h 3296556"/>
              <a:gd name="connsiteX1" fmla="*/ 3296556 w 3296556"/>
              <a:gd name="connsiteY1" fmla="*/ 1648278 h 3296556"/>
              <a:gd name="connsiteX2" fmla="*/ 1648278 w 3296556"/>
              <a:gd name="connsiteY2" fmla="*/ 3296556 h 3296556"/>
              <a:gd name="connsiteX3" fmla="*/ 0 w 3296556"/>
              <a:gd name="connsiteY3" fmla="*/ 1648278 h 3296556"/>
              <a:gd name="connsiteX4" fmla="*/ 1648278 w 3296556"/>
              <a:gd name="connsiteY4" fmla="*/ 0 h 329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556" h="3296556">
                <a:moveTo>
                  <a:pt x="1648278" y="0"/>
                </a:moveTo>
                <a:cubicBezTo>
                  <a:pt x="2558596" y="0"/>
                  <a:pt x="3296556" y="737960"/>
                  <a:pt x="3296556" y="1648278"/>
                </a:cubicBezTo>
                <a:cubicBezTo>
                  <a:pt x="3296556" y="2558596"/>
                  <a:pt x="2558596" y="3296556"/>
                  <a:pt x="1648278" y="3296556"/>
                </a:cubicBezTo>
                <a:cubicBezTo>
                  <a:pt x="737960" y="3296556"/>
                  <a:pt x="0" y="2558596"/>
                  <a:pt x="0" y="1648278"/>
                </a:cubicBezTo>
                <a:cubicBezTo>
                  <a:pt x="0" y="737960"/>
                  <a:pt x="737960" y="0"/>
                  <a:pt x="164827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EDC59BC-2638-4FC0-B7A9-40AC4E437E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20701" y="1675969"/>
            <a:ext cx="2167719" cy="2167719"/>
          </a:xfrm>
          <a:custGeom>
            <a:avLst/>
            <a:gdLst>
              <a:gd name="connsiteX0" fmla="*/ 1083860 w 2167719"/>
              <a:gd name="connsiteY0" fmla="*/ 0 h 2167719"/>
              <a:gd name="connsiteX1" fmla="*/ 2167719 w 2167719"/>
              <a:gd name="connsiteY1" fmla="*/ 1083860 h 2167719"/>
              <a:gd name="connsiteX2" fmla="*/ 1083860 w 2167719"/>
              <a:gd name="connsiteY2" fmla="*/ 2167719 h 2167719"/>
              <a:gd name="connsiteX3" fmla="*/ 0 w 2167719"/>
              <a:gd name="connsiteY3" fmla="*/ 1083860 h 2167719"/>
              <a:gd name="connsiteX4" fmla="*/ 1083860 w 2167719"/>
              <a:gd name="connsiteY4" fmla="*/ 0 h 216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719" h="2167719">
                <a:moveTo>
                  <a:pt x="1083860" y="0"/>
                </a:moveTo>
                <a:cubicBezTo>
                  <a:pt x="1682458" y="0"/>
                  <a:pt x="2167719" y="485261"/>
                  <a:pt x="2167719" y="1083860"/>
                </a:cubicBezTo>
                <a:cubicBezTo>
                  <a:pt x="2167719" y="1682458"/>
                  <a:pt x="1682458" y="2167719"/>
                  <a:pt x="1083860" y="2167719"/>
                </a:cubicBezTo>
                <a:cubicBezTo>
                  <a:pt x="485261" y="2167719"/>
                  <a:pt x="0" y="1682458"/>
                  <a:pt x="0" y="1083860"/>
                </a:cubicBezTo>
                <a:cubicBezTo>
                  <a:pt x="0" y="485261"/>
                  <a:pt x="485261" y="0"/>
                  <a:pt x="10838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5AF1A638-9A7A-4550-A710-9678AFAA6B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28492" y="3481328"/>
            <a:ext cx="2965878" cy="2965878"/>
          </a:xfrm>
          <a:custGeom>
            <a:avLst/>
            <a:gdLst>
              <a:gd name="connsiteX0" fmla="*/ 1482939 w 2965878"/>
              <a:gd name="connsiteY0" fmla="*/ 0 h 2965878"/>
              <a:gd name="connsiteX1" fmla="*/ 2965878 w 2965878"/>
              <a:gd name="connsiteY1" fmla="*/ 1482939 h 2965878"/>
              <a:gd name="connsiteX2" fmla="*/ 1482939 w 2965878"/>
              <a:gd name="connsiteY2" fmla="*/ 2965878 h 2965878"/>
              <a:gd name="connsiteX3" fmla="*/ 0 w 2965878"/>
              <a:gd name="connsiteY3" fmla="*/ 1482939 h 2965878"/>
              <a:gd name="connsiteX4" fmla="*/ 1482939 w 2965878"/>
              <a:gd name="connsiteY4" fmla="*/ 0 h 296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5878" h="2965878">
                <a:moveTo>
                  <a:pt x="1482939" y="0"/>
                </a:moveTo>
                <a:cubicBezTo>
                  <a:pt x="2301943" y="0"/>
                  <a:pt x="2965878" y="663935"/>
                  <a:pt x="2965878" y="1482939"/>
                </a:cubicBezTo>
                <a:cubicBezTo>
                  <a:pt x="2965878" y="2301943"/>
                  <a:pt x="2301943" y="2965878"/>
                  <a:pt x="1482939" y="2965878"/>
                </a:cubicBezTo>
                <a:cubicBezTo>
                  <a:pt x="663935" y="2965878"/>
                  <a:pt x="0" y="2301943"/>
                  <a:pt x="0" y="1482939"/>
                </a:cubicBezTo>
                <a:cubicBezTo>
                  <a:pt x="0" y="663935"/>
                  <a:pt x="663935" y="0"/>
                  <a:pt x="148293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10EA05-DF52-42EC-BE02-1A684F299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9" name="Freeform: Shape 8" descr="Tag=AccentColor&#10;Flavor=Light&#10;Target=Fill">
              <a:extLst>
                <a:ext uri="{FF2B5EF4-FFF2-40B4-BE49-F238E27FC236}">
                  <a16:creationId xmlns:a16="http://schemas.microsoft.com/office/drawing/2014/main" id="{756EB315-89ED-469B-A0F9-0C9E1BB3C7C3}"/>
                </a:ext>
              </a:extLst>
            </p:cNvPr>
            <p:cNvSpPr/>
            <p:nvPr/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: Shape 9" descr="Tag=AccentColor&#10;Flavor=Light&#10;Target=Fill">
              <a:extLst>
                <a:ext uri="{FF2B5EF4-FFF2-40B4-BE49-F238E27FC236}">
                  <a16:creationId xmlns:a16="http://schemas.microsoft.com/office/drawing/2014/main" id="{A90B356A-9828-4D6C-A05C-383FB9E1418F}"/>
                </a:ext>
              </a:extLst>
            </p:cNvPr>
            <p:cNvSpPr/>
            <p:nvPr/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8AAF910-D618-41EF-9B84-D33581DF7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065" y="1820369"/>
            <a:ext cx="4590487" cy="39713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21" name="Date Placeholder 178">
            <a:extLst>
              <a:ext uri="{FF2B5EF4-FFF2-40B4-BE49-F238E27FC236}">
                <a16:creationId xmlns:a16="http://schemas.microsoft.com/office/drawing/2014/main" id="{2B539AEF-461D-40D1-BF76-AA7A3A1E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549400" cy="365125"/>
          </a:xfrm>
        </p:spPr>
        <p:txBody>
          <a:bodyPr/>
          <a:lstStyle/>
          <a:p>
            <a:fld id="{E26F9276-195A-4030-9AB8-F1B9CA01BA9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22" name="Footer Placeholder 179">
            <a:extLst>
              <a:ext uri="{FF2B5EF4-FFF2-40B4-BE49-F238E27FC236}">
                <a16:creationId xmlns:a16="http://schemas.microsoft.com/office/drawing/2014/main" id="{3F52EA80-4345-42EF-95FE-8BFE88A44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180">
            <a:extLst>
              <a:ext uri="{FF2B5EF4-FFF2-40B4-BE49-F238E27FC236}">
                <a16:creationId xmlns:a16="http://schemas.microsoft.com/office/drawing/2014/main" id="{99E3E6FF-6858-443A-AC8C-AD49CC1D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80531E2-CD7B-4ED1-B04B-D9889D86550F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5F9943-296E-47D0-AE23-CAD9E510A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50064" y="3797696"/>
            <a:ext cx="805908" cy="805908"/>
            <a:chOff x="750064" y="2828266"/>
            <a:chExt cx="805908" cy="80590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F7B3EA0-9668-4864-8EAB-87002E634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50064" y="2828266"/>
              <a:ext cx="805908" cy="805908"/>
              <a:chOff x="817371" y="4276255"/>
              <a:chExt cx="413564" cy="413564"/>
            </a:xfrm>
            <a:solidFill>
              <a:srgbClr val="FFFFFF"/>
            </a:solidFill>
          </p:grpSpPr>
          <p:sp>
            <p:nvSpPr>
              <p:cNvPr id="36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9422C49C-25CD-4F71-83CF-6DCCF530C086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7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CCFCB46B-E9CD-466D-A54D-E2936C236CB5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E62CF97-C608-4582-968F-CB4B12F9E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50064" y="2828266"/>
              <a:ext cx="805908" cy="805908"/>
              <a:chOff x="817371" y="4276255"/>
              <a:chExt cx="413564" cy="413564"/>
            </a:xfrm>
            <a:solidFill>
              <a:schemeClr val="accent1">
                <a:alpha val="20000"/>
              </a:schemeClr>
            </a:solidFill>
          </p:grpSpPr>
          <p:sp>
            <p:nvSpPr>
              <p:cNvPr id="33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E53D6F2D-CDAD-40B9-92F1-57BE444CCBB8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8331FF8E-7BEE-4B6B-8CAF-D211BB3AB155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748355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1DC5A68-D71B-430D-A02A-5A4C7608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8" name="Rectangle 7" descr="Tag=AccentColor&#10;Flavor=Light&#10;Target=Fill">
              <a:extLst>
                <a:ext uri="{FF2B5EF4-FFF2-40B4-BE49-F238E27FC236}">
                  <a16:creationId xmlns:a16="http://schemas.microsoft.com/office/drawing/2014/main" id="{C6645C41-2751-4BBE-A22D-C583AD4858E4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 descr="Tag=AccentColor&#10;Flavor=Light&#10;Target=Fill">
              <a:extLst>
                <a:ext uri="{FF2B5EF4-FFF2-40B4-BE49-F238E27FC236}">
                  <a16:creationId xmlns:a16="http://schemas.microsoft.com/office/drawing/2014/main" id="{D1FA9207-2C4F-44B5-8662-99610A796453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987485-764D-493B-8597-A03C406EE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4967" y="460296"/>
            <a:ext cx="4860256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670EFC6-682D-4CB0-BAC5-9AAF57E77B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7119" y="810623"/>
            <a:ext cx="4429556" cy="3210961"/>
          </a:xfrm>
        </p:spPr>
        <p:txBody>
          <a:bodyPr anchor="b">
            <a:normAutofit/>
          </a:bodyPr>
          <a:lstStyle>
            <a:lvl1pPr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FBF58CF-163B-4119-997D-4989A40755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119" y="4276532"/>
            <a:ext cx="4429556" cy="1559117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4" name="Date Placeholder 8">
            <a:extLst>
              <a:ext uri="{FF2B5EF4-FFF2-40B4-BE49-F238E27FC236}">
                <a16:creationId xmlns:a16="http://schemas.microsoft.com/office/drawing/2014/main" id="{4D26C2E6-A562-4AE8-9971-3FA6E680B9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26F9276-195A-4030-9AB8-F1B9CA01BA9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1E3E3462-0536-4693-81D5-FC7894149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6" name="Slide Number Placeholder 10">
            <a:extLst>
              <a:ext uri="{FF2B5EF4-FFF2-40B4-BE49-F238E27FC236}">
                <a16:creationId xmlns:a16="http://schemas.microsoft.com/office/drawing/2014/main" id="{EAFE03D5-6EE3-4408-BA56-7D68B937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80531E2-CD7B-4ED1-B04B-D9889D86550F}" type="slidenum">
              <a:rPr lang="en-US" smtClean="0"/>
              <a:t>‹#›</a:t>
            </a:fld>
            <a:endParaRPr lang="en-US"/>
          </a:p>
        </p:txBody>
      </p:sp>
      <p:sp>
        <p:nvSpPr>
          <p:cNvPr id="29" name="Picture Placeholder 27">
            <a:extLst>
              <a:ext uri="{FF2B5EF4-FFF2-40B4-BE49-F238E27FC236}">
                <a16:creationId xmlns:a16="http://schemas.microsoft.com/office/drawing/2014/main" id="{87E4E16D-DE97-4F27-86B1-CC1E0A28096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9307" y="470931"/>
            <a:ext cx="4833901" cy="569616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2E123B-B6D5-4E11-97BB-5D6909C3AC89}"/>
              </a:ext>
            </a:extLst>
          </p:cNvPr>
          <p:cNvGrpSpPr/>
          <p:nvPr/>
        </p:nvGrpSpPr>
        <p:grpSpPr>
          <a:xfrm>
            <a:off x="10762917" y="937735"/>
            <a:ext cx="891066" cy="891066"/>
            <a:chOff x="10762917" y="937735"/>
            <a:chExt cx="891066" cy="891066"/>
          </a:xfrm>
        </p:grpSpPr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5316CEBD-338C-402C-BCD3-A4F16BC89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62917" y="937735"/>
              <a:ext cx="891066" cy="891066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5" name="Graphic 212">
              <a:extLst>
                <a:ext uri="{FF2B5EF4-FFF2-40B4-BE49-F238E27FC236}">
                  <a16:creationId xmlns:a16="http://schemas.microsoft.com/office/drawing/2014/main" id="{C3EC749F-067B-4ADC-9D73-17D3DBA09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62917" y="937735"/>
              <a:ext cx="891066" cy="891066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aphic 185">
            <a:extLst>
              <a:ext uri="{FF2B5EF4-FFF2-40B4-BE49-F238E27FC236}">
                <a16:creationId xmlns:a16="http://schemas.microsoft.com/office/drawing/2014/main" id="{CC5B33D5-B61A-4BB3-BE24-ED2DC91EA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58293" y="2360859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3DED6B-3BBB-434A-81CA-EC0E5C4F28B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325D91-D828-468A-ABC7-85FEF8A4B219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B2A711B-93D3-4A4D-AA14-BD7367134B4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1AC7889-6DFF-4D32-859C-D0C55DE4CA1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8E8AC13-5239-47BE-ABE6-C1A3FEA721E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CB67E8-A47C-4BBF-8167-443736632FB0}"/>
              </a:ext>
            </a:extLst>
          </p:cNvPr>
          <p:cNvGrpSpPr/>
          <p:nvPr/>
        </p:nvGrpSpPr>
        <p:grpSpPr>
          <a:xfrm>
            <a:off x="6162610" y="5308473"/>
            <a:ext cx="445835" cy="445835"/>
            <a:chOff x="6162610" y="5308473"/>
            <a:chExt cx="445835" cy="44583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E2409D7-BC76-4E3D-A9C1-491922D3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2610" y="5308473"/>
              <a:ext cx="445835" cy="44583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0211AD5-F7D3-45F7-8766-86B7813C2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2610" y="5308473"/>
              <a:ext cx="445835" cy="445835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71869307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avadinimo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77E4162A-EC64-DC95-1EA4-06500A968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8E7D503F-1134-1E99-A9C1-B9ABF42D8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lt-LT"/>
              <a:t>Spustelėkite norėdami redaguoti šablono paantraštės stilių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8A67E380-AD35-52AC-6DA4-9F9A8C77D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9276-195A-4030-9AB8-F1B9CA01BA9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0FE04075-D4C3-C808-5C9A-CF2D1BD27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F5F0B596-D3DC-2B95-980A-6612D6398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31E2-CD7B-4ED1-B04B-D9889D865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2006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Pavadinimas ir 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F2BF461-1901-A1D3-754E-D777650F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DADD3D47-5A93-3157-7A38-0BCCB0020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5D5FCC8F-03FF-6E02-C1EC-B8B7019A0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9276-195A-4030-9AB8-F1B9CA01BA9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133F2BA8-5222-D7F9-EBB1-032544795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5EC826C1-F807-F82C-0254-8B84C5FE0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31E2-CD7B-4ED1-B04B-D9889D865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3671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>
            <a:extLst>
              <a:ext uri="{FF2B5EF4-FFF2-40B4-BE49-F238E27FC236}">
                <a16:creationId xmlns:a16="http://schemas.microsoft.com/office/drawing/2014/main" id="{2FFD95FE-CF54-4D0D-B9CE-45AA55C0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lt-LT"/>
              <a:t>Spustelėję redaguokite stilių</a:t>
            </a:r>
            <a:endParaRPr lang="en-US" dirty="0"/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A48A24A0-F838-4EF0-9789-84A25CDA37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46520" y="1747592"/>
            <a:ext cx="5217173" cy="4351338"/>
          </a:xfrm>
        </p:spPr>
        <p:txBody>
          <a:bodyPr>
            <a:normAutofit/>
          </a:bodyPr>
          <a:lstStyle>
            <a:lvl1pPr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375A7AC-BF9B-4E33-9275-2E93A2356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791258" y="619275"/>
            <a:ext cx="932200" cy="932200"/>
            <a:chOff x="10791258" y="619275"/>
            <a:chExt cx="932200" cy="932200"/>
          </a:xfrm>
        </p:grpSpPr>
        <p:sp>
          <p:nvSpPr>
            <p:cNvPr id="65" name="Graphic 212">
              <a:extLst>
                <a:ext uri="{FF2B5EF4-FFF2-40B4-BE49-F238E27FC236}">
                  <a16:creationId xmlns:a16="http://schemas.microsoft.com/office/drawing/2014/main" id="{85ABF6A1-1709-478F-8EE1-8ED4BA476AAF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66" name="Graphic 212">
              <a:extLst>
                <a:ext uri="{FF2B5EF4-FFF2-40B4-BE49-F238E27FC236}">
                  <a16:creationId xmlns:a16="http://schemas.microsoft.com/office/drawing/2014/main" id="{F7AC3222-4630-4039-9CC2-7DFAFF9169C0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F52B12-FE86-4DDD-AF1A-6B41C03D5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83371" y="398477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69" name="Graphic 190">
              <a:extLst>
                <a:ext uri="{FF2B5EF4-FFF2-40B4-BE49-F238E27FC236}">
                  <a16:creationId xmlns:a16="http://schemas.microsoft.com/office/drawing/2014/main" id="{2116FBAA-B79C-49A5-8E88-A279EFA5B7B3}"/>
                </a:ext>
              </a:extLst>
            </p:cNvPr>
            <p:cNvGrpSpPr/>
            <p:nvPr/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B551F93-DA92-4AC3-95C8-9307053CB16E}"/>
                  </a:ext>
                </a:extLst>
              </p:cNvPr>
              <p:cNvSpPr/>
              <p:nvPr/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516C11B-EA76-4428-886F-8C1732C01C6E}"/>
                  </a:ext>
                </a:extLst>
              </p:cNvPr>
              <p:cNvSpPr/>
              <p:nvPr/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70" name="Graphic 190">
              <a:extLst>
                <a:ext uri="{FF2B5EF4-FFF2-40B4-BE49-F238E27FC236}">
                  <a16:creationId xmlns:a16="http://schemas.microsoft.com/office/drawing/2014/main" id="{A441CF3F-BD6E-4F41-AC14-459EC4EC285D}"/>
                </a:ext>
              </a:extLst>
            </p:cNvPr>
            <p:cNvGrpSpPr/>
            <p:nvPr/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16C0430-050F-43D2-A2B1-ABD897245214}"/>
                  </a:ext>
                </a:extLst>
              </p:cNvPr>
              <p:cNvSpPr/>
              <p:nvPr/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66518E2-28DD-4E85-A75C-04671AC1E4E9}"/>
                  </a:ext>
                </a:extLst>
              </p:cNvPr>
              <p:cNvSpPr/>
              <p:nvPr/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22" name="Picture Placeholder 420">
            <a:extLst>
              <a:ext uri="{FF2B5EF4-FFF2-40B4-BE49-F238E27FC236}">
                <a16:creationId xmlns:a16="http://schemas.microsoft.com/office/drawing/2014/main" id="{57A3A5EC-6447-43F5-AFC3-31A04E79B5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53022" y="1820335"/>
            <a:ext cx="3555042" cy="321733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7" name="Date Placeholder 178">
            <a:extLst>
              <a:ext uri="{FF2B5EF4-FFF2-40B4-BE49-F238E27FC236}">
                <a16:creationId xmlns:a16="http://schemas.microsoft.com/office/drawing/2014/main" id="{9C6A9B17-D957-4CF3-A824-A890F188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26F9276-195A-4030-9AB8-F1B9CA01BA9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18" name="Footer Placeholder 179">
            <a:extLst>
              <a:ext uri="{FF2B5EF4-FFF2-40B4-BE49-F238E27FC236}">
                <a16:creationId xmlns:a16="http://schemas.microsoft.com/office/drawing/2014/main" id="{65C961B3-B0C8-48E2-9355-EDB89005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19" name="Slide Number Placeholder 180">
            <a:extLst>
              <a:ext uri="{FF2B5EF4-FFF2-40B4-BE49-F238E27FC236}">
                <a16:creationId xmlns:a16="http://schemas.microsoft.com/office/drawing/2014/main" id="{4017AA8E-8B4E-424D-82C3-A27D3D78F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80531E2-CD7B-4ED1-B04B-D9889D865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0050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as 4">
            <a:extLst>
              <a:ext uri="{FF2B5EF4-FFF2-40B4-BE49-F238E27FC236}">
                <a16:creationId xmlns:a16="http://schemas.microsoft.com/office/drawing/2014/main" id="{F5F474BC-6076-9789-3179-C55EA5DCA85B}"/>
              </a:ext>
            </a:extLst>
          </p:cNvPr>
          <p:cNvSpPr/>
          <p:nvPr/>
        </p:nvSpPr>
        <p:spPr>
          <a:xfrm>
            <a:off x="-192718" y="6279997"/>
            <a:ext cx="721038" cy="721038"/>
          </a:xfrm>
          <a:prstGeom prst="ellipse">
            <a:avLst/>
          </a:prstGeom>
          <a:noFill/>
          <a:ln w="165100">
            <a:solidFill>
              <a:srgbClr val="D3F3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as 1">
            <a:extLst>
              <a:ext uri="{FF2B5EF4-FFF2-40B4-BE49-F238E27FC236}">
                <a16:creationId xmlns:a16="http://schemas.microsoft.com/office/drawing/2014/main" id="{20C0C86D-E4A3-0F88-55EF-2D4A6923AF09}"/>
              </a:ext>
            </a:extLst>
          </p:cNvPr>
          <p:cNvSpPr/>
          <p:nvPr/>
        </p:nvSpPr>
        <p:spPr>
          <a:xfrm>
            <a:off x="8905213" y="-1734344"/>
            <a:ext cx="5132440" cy="513244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E07BA9F-0080-414E-8833-4B6D85E7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32391"/>
            <a:ext cx="5257799" cy="1314996"/>
          </a:xfrm>
        </p:spPr>
        <p:txBody>
          <a:bodyPr anchor="b"/>
          <a:lstStyle/>
          <a:p>
            <a:r>
              <a:rPr lang="lt-LT"/>
              <a:t>Spustelėję redaguokite stilių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38D53F6-8652-4F18-82CF-5FA5A6DB05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1" y="2167932"/>
            <a:ext cx="5257799" cy="3882959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4D354E56-8681-43D1-8F37-55BD576D7D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4145" y="732391"/>
            <a:ext cx="4463594" cy="259098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" name="Picture Placeholder 34">
            <a:extLst>
              <a:ext uri="{FF2B5EF4-FFF2-40B4-BE49-F238E27FC236}">
                <a16:creationId xmlns:a16="http://schemas.microsoft.com/office/drawing/2014/main" id="{E453D702-1A5A-4ADD-AC37-B4F6562335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24145" y="3459904"/>
            <a:ext cx="4463594" cy="259098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8B8EBB46-CBEC-457F-8872-DEB91F82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26F9276-195A-4030-9AB8-F1B9CA01BA9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336A30D4-056C-484B-A7B3-4823C6BEA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5D92CF26-B223-452F-8C8F-BA960FA2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80531E2-CD7B-4ED1-B04B-D9889D86550F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CE0237-8723-4348-94B7-63A59D847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87262" y="1200150"/>
            <a:ext cx="1648987" cy="635480"/>
            <a:chOff x="0" y="292656"/>
            <a:chExt cx="1861854" cy="71751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6B89C-56D1-416F-8EB1-DA7F48514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C49B972-3E3D-4CC1-B834-FF30BF266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A3C21CC9-A512-4380-A099-AF8D792D5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06949" y="5729028"/>
            <a:ext cx="1054465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B6773D6-764F-4C00-BDB8-9761B8DCF46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1DF7779-B189-4FED-96A5-C8852D1F907C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51E684-AEB1-4277-BF9F-10CAE54303FD}"/>
                </a:ext>
              </a:extLst>
            </p:cNvPr>
            <p:cNvSpPr/>
            <p:nvPr/>
          </p:nvSpPr>
          <p:spPr>
            <a:xfrm>
              <a:off x="1004127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583D091-9DC7-491F-B66C-9B0F1DC764FB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AFED6B7-EDAF-4E47-8659-164C8192BE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106249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B339F109-5532-4E78-8957-EB2AAAD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47014" y="1128803"/>
            <a:ext cx="5290997" cy="5290997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AF9A59D-418A-4B1E-B724-5ADD4336F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40778" y="1131641"/>
            <a:ext cx="5290997" cy="529099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0" name="Oval 19">
            <a:extLst>
              <a:ext uri="{FF2B5EF4-FFF2-40B4-BE49-F238E27FC236}">
                <a16:creationId xmlns:a16="http://schemas.microsoft.com/office/drawing/2014/main" id="{2667FDEA-E217-4374-BFBC-FB41B2C3A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12254" y="1065353"/>
            <a:ext cx="5290997" cy="529099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95C1B9A-716B-4783-B119-E6A639110F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5517" y="2193085"/>
            <a:ext cx="3624471" cy="2577893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FCFDA35-1DC9-408E-A01B-01C76090E7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45517" y="4863054"/>
            <a:ext cx="3624471" cy="811604"/>
          </a:xfrm>
        </p:spPr>
        <p:txBody>
          <a:bodyPr/>
          <a:lstStyle>
            <a:lvl1pPr marL="0" algn="ctr">
              <a:buNone/>
              <a:defRPr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B25ABCF7-C1CE-49AC-B9BB-B0CC0545E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90C75B78-0468-4902-B7BE-7274FCE08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F6701EE-4FAB-4701-8901-9B8A7D88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rgbClr val="FFFFFF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20F471D-1478-4017-A2E8-E49767311E1C}"/>
                </a:ext>
              </a:extLst>
            </p:cNvPr>
            <p:cNvSpPr/>
            <p:nvPr/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: Shape 26" descr="Tag=AccentColor&#10;Flavor=Light&#10;Target=Fill">
              <a:extLst>
                <a:ext uri="{FF2B5EF4-FFF2-40B4-BE49-F238E27FC236}">
                  <a16:creationId xmlns:a16="http://schemas.microsoft.com/office/drawing/2014/main" id="{1BAF8420-CA52-41DD-81ED-C730C36AA49E}"/>
                </a:ext>
              </a:extLst>
            </p:cNvPr>
            <p:cNvSpPr/>
            <p:nvPr/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B57E20-C5E1-4C45-8681-D71FCB216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F96E9C4-A1C2-4F1D-B02F-17A662163E7E}"/>
                </a:ext>
              </a:extLst>
            </p:cNvPr>
            <p:cNvSpPr/>
            <p:nvPr/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: Shape 29" descr="Tag=AccentColor&#10;Flavor=Light&#10;Target=Fill">
              <a:extLst>
                <a:ext uri="{FF2B5EF4-FFF2-40B4-BE49-F238E27FC236}">
                  <a16:creationId xmlns:a16="http://schemas.microsoft.com/office/drawing/2014/main" id="{70561670-B491-4F4D-9610-C73171119343}"/>
                </a:ext>
              </a:extLst>
            </p:cNvPr>
            <p:cNvSpPr/>
            <p:nvPr/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1" name="Graphic 185">
            <a:extLst>
              <a:ext uri="{FF2B5EF4-FFF2-40B4-BE49-F238E27FC236}">
                <a16:creationId xmlns:a16="http://schemas.microsoft.com/office/drawing/2014/main" id="{4F846A43-6834-4F6F-8E46-63FA7C2C9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488307" y="5002180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8F9C999-04A1-4D43-BDB8-92544F80472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5869A1B-DD16-4776-B13D-E42451D72132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242098B-0D08-4893-947C-64E636987EC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D12C60D-1CAC-4F0D-A71E-0C969C7E98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94EDD4C-1AF7-48F1-BF2E-6FBCA88C29ED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E44DB9D-C837-43AB-B2E6-ED5D27833DFC}"/>
              </a:ext>
            </a:extLst>
          </p:cNvPr>
          <p:cNvGrpSpPr/>
          <p:nvPr/>
        </p:nvGrpSpPr>
        <p:grpSpPr>
          <a:xfrm>
            <a:off x="1185735" y="4917084"/>
            <a:ext cx="319941" cy="319941"/>
            <a:chOff x="1185735" y="4917084"/>
            <a:chExt cx="319941" cy="3199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A2DA534-CC7F-4C25-939F-0385A4DE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85FEC6A-306B-41E7-A9C7-44594DA87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0034F93-BE52-480B-AB81-0F085EAB053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36411" y="254456"/>
            <a:ext cx="4203526" cy="4203526"/>
          </a:xfrm>
          <a:custGeom>
            <a:avLst/>
            <a:gdLst>
              <a:gd name="connsiteX0" fmla="*/ 2101763 w 4203526"/>
              <a:gd name="connsiteY0" fmla="*/ 0 h 4203526"/>
              <a:gd name="connsiteX1" fmla="*/ 4203526 w 4203526"/>
              <a:gd name="connsiteY1" fmla="*/ 2101763 h 4203526"/>
              <a:gd name="connsiteX2" fmla="*/ 2101763 w 4203526"/>
              <a:gd name="connsiteY2" fmla="*/ 4203526 h 4203526"/>
              <a:gd name="connsiteX3" fmla="*/ 0 w 4203526"/>
              <a:gd name="connsiteY3" fmla="*/ 2101763 h 4203526"/>
              <a:gd name="connsiteX4" fmla="*/ 2101763 w 4203526"/>
              <a:gd name="connsiteY4" fmla="*/ 0 h 420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3526" h="4203526">
                <a:moveTo>
                  <a:pt x="2101763" y="0"/>
                </a:moveTo>
                <a:cubicBezTo>
                  <a:pt x="3262535" y="0"/>
                  <a:pt x="4203526" y="940991"/>
                  <a:pt x="4203526" y="2101763"/>
                </a:cubicBezTo>
                <a:cubicBezTo>
                  <a:pt x="4203526" y="3262535"/>
                  <a:pt x="3262535" y="4203526"/>
                  <a:pt x="2101763" y="4203526"/>
                </a:cubicBezTo>
                <a:cubicBezTo>
                  <a:pt x="940992" y="4203526"/>
                  <a:pt x="0" y="3262535"/>
                  <a:pt x="0" y="2101763"/>
                </a:cubicBezTo>
                <a:cubicBezTo>
                  <a:pt x="0" y="940991"/>
                  <a:pt x="940992" y="0"/>
                  <a:pt x="21017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69215575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4A62B1-CAE6-42D4-A6BE-3615F30C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/>
          <a:lstStyle/>
          <a:p>
            <a:r>
              <a:rPr lang="lt-LT"/>
              <a:t>Spustelėję redaguokite stilių</a:t>
            </a:r>
            <a:endParaRPr lang="en-US" dirty="0"/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206EA771-F61C-45A0-8EF8-13E5A2388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36525"/>
            <a:ext cx="1285907" cy="434428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8728E80-08AB-4877-9077-7BA7D8F36864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B96628-2FF8-4129-B665-45B8F45AC4CC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D08F08-7E97-4B57-B5E5-A5A3E675D567}"/>
              </a:ext>
            </a:extLst>
          </p:cNvPr>
          <p:cNvGrpSpPr/>
          <p:nvPr/>
        </p:nvGrpSpPr>
        <p:grpSpPr>
          <a:xfrm>
            <a:off x="11052344" y="5438146"/>
            <a:ext cx="705479" cy="705479"/>
            <a:chOff x="11214904" y="5539746"/>
            <a:chExt cx="705479" cy="705479"/>
          </a:xfrm>
        </p:grpSpPr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1055FF28-FC47-4F04-924F-CED73357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" name="Graphic 212">
              <a:extLst>
                <a:ext uri="{FF2B5EF4-FFF2-40B4-BE49-F238E27FC236}">
                  <a16:creationId xmlns:a16="http://schemas.microsoft.com/office/drawing/2014/main" id="{5DF23120-2D0B-4C59-B5DB-000A7F7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6" name="Date Placeholder 10">
            <a:extLst>
              <a:ext uri="{FF2B5EF4-FFF2-40B4-BE49-F238E27FC236}">
                <a16:creationId xmlns:a16="http://schemas.microsoft.com/office/drawing/2014/main" id="{259F46E4-2349-4648-9F2A-4AAAF90E2A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26F9276-195A-4030-9AB8-F1B9CA01BA9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27" name="Footer Placeholder 11">
            <a:extLst>
              <a:ext uri="{FF2B5EF4-FFF2-40B4-BE49-F238E27FC236}">
                <a16:creationId xmlns:a16="http://schemas.microsoft.com/office/drawing/2014/main" id="{94E035A8-7A24-4D10-BA2D-2C532F64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8" name="Slide Number Placeholder 12">
            <a:extLst>
              <a:ext uri="{FF2B5EF4-FFF2-40B4-BE49-F238E27FC236}">
                <a16:creationId xmlns:a16="http://schemas.microsoft.com/office/drawing/2014/main" id="{6C9E9F7A-E573-4282-AF34-299574A0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80531E2-CD7B-4ED1-B04B-D9889D865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2701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4CB8CCA-DED1-4DE3-8F45-36B88DD8A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/>
          <a:lstStyle/>
          <a:p>
            <a:r>
              <a:rPr lang="lt-LT"/>
              <a:t>Spustelėję redaguokite stilių</a:t>
            </a:r>
            <a:endParaRPr lang="en-US" dirty="0"/>
          </a:p>
        </p:txBody>
      </p:sp>
      <p:grpSp>
        <p:nvGrpSpPr>
          <p:cNvPr id="15" name="Graphic 190">
            <a:extLst>
              <a:ext uri="{FF2B5EF4-FFF2-40B4-BE49-F238E27FC236}">
                <a16:creationId xmlns:a16="http://schemas.microsoft.com/office/drawing/2014/main" id="{FA1A3B78-4096-4AA2-8788-BDE7FDE0A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36525"/>
            <a:ext cx="1285907" cy="434428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89B616-117C-44BC-9166-267CB523C06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3499B12-84EC-4CE5-B0F9-682651A34666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4184C6-AF68-4E37-913D-0F6FCC56F490}"/>
              </a:ext>
            </a:extLst>
          </p:cNvPr>
          <p:cNvGrpSpPr/>
          <p:nvPr/>
        </p:nvGrpSpPr>
        <p:grpSpPr>
          <a:xfrm>
            <a:off x="11052344" y="5438146"/>
            <a:ext cx="705479" cy="705479"/>
            <a:chOff x="11214904" y="5539746"/>
            <a:chExt cx="705479" cy="705479"/>
          </a:xfrm>
        </p:grpSpPr>
        <p:sp>
          <p:nvSpPr>
            <p:cNvPr id="19" name="Graphic 212">
              <a:extLst>
                <a:ext uri="{FF2B5EF4-FFF2-40B4-BE49-F238E27FC236}">
                  <a16:creationId xmlns:a16="http://schemas.microsoft.com/office/drawing/2014/main" id="{B98D88F3-9A0C-497C-A9DC-0567F72E5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0" name="Graphic 212">
              <a:extLst>
                <a:ext uri="{FF2B5EF4-FFF2-40B4-BE49-F238E27FC236}">
                  <a16:creationId xmlns:a16="http://schemas.microsoft.com/office/drawing/2014/main" id="{109A387A-F471-4821-B626-B6D3DA5B3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1" name="Date Placeholder 10">
            <a:extLst>
              <a:ext uri="{FF2B5EF4-FFF2-40B4-BE49-F238E27FC236}">
                <a16:creationId xmlns:a16="http://schemas.microsoft.com/office/drawing/2014/main" id="{D697EDD4-9B36-4B91-B543-B95495C25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26F9276-195A-4030-9AB8-F1B9CA01BA9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22" name="Footer Placeholder 11">
            <a:extLst>
              <a:ext uri="{FF2B5EF4-FFF2-40B4-BE49-F238E27FC236}">
                <a16:creationId xmlns:a16="http://schemas.microsoft.com/office/drawing/2014/main" id="{5E11CADB-1F10-4CCF-89E6-AC5ED8E7B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Slide Number Placeholder 12">
            <a:extLst>
              <a:ext uri="{FF2B5EF4-FFF2-40B4-BE49-F238E27FC236}">
                <a16:creationId xmlns:a16="http://schemas.microsoft.com/office/drawing/2014/main" id="{46B9E851-BF44-48B2-8234-99BA0A2F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80531E2-CD7B-4ED1-B04B-D9889D865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8588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as 2">
            <a:extLst>
              <a:ext uri="{FF2B5EF4-FFF2-40B4-BE49-F238E27FC236}">
                <a16:creationId xmlns:a16="http://schemas.microsoft.com/office/drawing/2014/main" id="{1CEE7ACE-F29C-BB1D-7A81-65418FC79107}"/>
              </a:ext>
            </a:extLst>
          </p:cNvPr>
          <p:cNvSpPr/>
          <p:nvPr/>
        </p:nvSpPr>
        <p:spPr>
          <a:xfrm>
            <a:off x="8751876" y="3564607"/>
            <a:ext cx="5132440" cy="5132440"/>
          </a:xfrm>
          <a:prstGeom prst="ellipse">
            <a:avLst/>
          </a:prstGeom>
          <a:solidFill>
            <a:srgbClr val="D3F3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7A51216-87BD-42FE-8101-AA68A199C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6055" y="633045"/>
            <a:ext cx="5177077" cy="3863063"/>
          </a:xfrm>
        </p:spPr>
        <p:txBody>
          <a:bodyPr anchor="ctr"/>
          <a:lstStyle>
            <a:lvl1pPr algn="ctr">
              <a:lnSpc>
                <a:spcPct val="100000"/>
              </a:lnSpc>
              <a:defRPr b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4838ED8-47A6-444E-9A70-62C3DDD89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ED28DBA-363E-4EDE-9CA4-0A3D2EABA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5496C8D-0494-44FB-9F43-B3CB6B3BFD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75828" y="4669152"/>
            <a:ext cx="5177572" cy="887031"/>
          </a:xfrm>
        </p:spPr>
        <p:txBody>
          <a:bodyPr/>
          <a:lstStyle>
            <a:lvl1pPr algn="ctr"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Date Placeholder 178">
            <a:extLst>
              <a:ext uri="{FF2B5EF4-FFF2-40B4-BE49-F238E27FC236}">
                <a16:creationId xmlns:a16="http://schemas.microsoft.com/office/drawing/2014/main" id="{64E5B367-78E8-464F-A44D-8C70877F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26F9276-195A-4030-9AB8-F1B9CA01BA9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24" name="Footer Placeholder 179">
            <a:extLst>
              <a:ext uri="{FF2B5EF4-FFF2-40B4-BE49-F238E27FC236}">
                <a16:creationId xmlns:a16="http://schemas.microsoft.com/office/drawing/2014/main" id="{D4AC7E0C-0B9F-4398-B582-7326AA25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25" name="Graphic 185">
            <a:extLst>
              <a:ext uri="{FF2B5EF4-FFF2-40B4-BE49-F238E27FC236}">
                <a16:creationId xmlns:a16="http://schemas.microsoft.com/office/drawing/2014/main" id="{F902CF95-4802-4803-B88F-358BAD556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28621" y="5695520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CB7288-B078-4989-97BA-5684B8A1B71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1158005-0976-48BA-95EB-78DDDA7A447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AE34BF9-E3E8-41D7-B49D-1BF7490282D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B1BE576-62F7-4F63-A00C-769E67CB8C2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674FB0B-E21D-4719-AC24-605173B3A42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1" name="Slide Number Placeholder 180">
            <a:extLst>
              <a:ext uri="{FF2B5EF4-FFF2-40B4-BE49-F238E27FC236}">
                <a16:creationId xmlns:a16="http://schemas.microsoft.com/office/drawing/2014/main" id="{EEC40372-7268-4D4B-9ABF-A1E03F05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80531E2-CD7B-4ED1-B04B-D9889D86550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Ovalas 1">
            <a:extLst>
              <a:ext uri="{FF2B5EF4-FFF2-40B4-BE49-F238E27FC236}">
                <a16:creationId xmlns:a16="http://schemas.microsoft.com/office/drawing/2014/main" id="{530F6BB6-C29B-E233-810F-D36989FD1445}"/>
              </a:ext>
            </a:extLst>
          </p:cNvPr>
          <p:cNvSpPr/>
          <p:nvPr/>
        </p:nvSpPr>
        <p:spPr>
          <a:xfrm>
            <a:off x="-674261" y="-577378"/>
            <a:ext cx="2619538" cy="2619538"/>
          </a:xfrm>
          <a:prstGeom prst="ellipse">
            <a:avLst/>
          </a:prstGeom>
          <a:noFill/>
          <a:ln w="555625">
            <a:solidFill>
              <a:srgbClr val="FEF0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6006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BFCC1FB-30E6-4ECF-8BAF-929D22A14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86" y="174173"/>
            <a:ext cx="4198182" cy="1158857"/>
          </a:xfrm>
        </p:spPr>
        <p:txBody>
          <a:bodyPr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8" name="Graphic 190">
            <a:extLst>
              <a:ext uri="{FF2B5EF4-FFF2-40B4-BE49-F238E27FC236}">
                <a16:creationId xmlns:a16="http://schemas.microsoft.com/office/drawing/2014/main" id="{4E21F050-FD36-4FCB-BAD4-7FEBD098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713137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F19577D-D1B8-4BE5-9A01-6A857761B1DC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8370E7-080A-48D7-9A26-665FDD5B58FB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2F8F0FAC-16EB-487B-B327-26DF1260B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02977" y="-67591"/>
            <a:ext cx="1089023" cy="1089034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E7A3F8-D1CB-4353-BBEF-2597AF4F058F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4DDCEAE-BCB2-4B2D-BAB3-4FD5DD7C28AB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6CD4162-BF6C-4D85-A166-12798D8C8DDB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C0A376-6D47-4C20-9EEB-049A8694472E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CFA1FB-BD4A-4307-BFCD-AB9E118C3ABF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D481F5-D72A-4FDA-AFB8-D278AEDB37A0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5C94576-1155-4639-805F-75E2196E19B9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F8E497C-8A0D-4EED-873F-CA66DB950CDF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0990B80-D511-4B73-BC44-14217A17B033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7513D5-9349-45EA-BAE9-5B36B43B2853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12098BB-13C9-4C8B-883F-B378B155D904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78B9DD9-1280-4FC0-B14F-4A40DC3BCCE9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4626B81-518E-408D-9D85-368DEE8E330A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937BED2-B271-4124-905D-C024405FD9BA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B9B2DD-8108-4830-AA14-DDCDB306C439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ECF9B54-B828-4268-90AC-EA0D0E3B76B3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744985-041E-42C0-87A9-F99D7D9DBF23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51D469F-061B-4CFF-B628-0697B945FC49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4C1F283-0289-4E7D-A5DE-3B9997782DF3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24A56B5-AC95-42FF-8636-D2D287380950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DD6578D-E372-4D44-ABDA-D86EBE4F2F2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CDDE1CB-2352-4AA3-82C7-39C63E6A6FD3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70476DD-D268-4D0B-B358-F8143C45467A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A947896-0B1B-4F41-9CC3-EA98EC14BA7A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BA34B1E-6019-4E30-B2DC-8B7942EEC3C6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D47D0D4-51A5-4673-9205-FEBDF5DDAFAD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1CAE3E1-654D-4A11-951F-052FB8194211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A27E0E3-1A22-45B1-9DDE-E2CAE27AF936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EF9DA56-0F9C-446A-ACA6-B1737FC9FDB5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64518F8-39BB-4E12-AB05-C6EAA974B2F9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91D8244-0937-40AA-8C5C-6E431F826DC8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6D25D45-2EB7-433B-8E75-95F212C966B2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E7CA683-04D0-4F85-BC78-4C8A5055ACC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0754365-95E6-4F04-A213-FCEFD3BA8037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F67D44C-47C6-4A2B-8984-20503F97DC05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341F7B4-1174-469D-BCDA-5059727B8E46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9E92A5F-0E83-4A0D-AF47-8BC096F88020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5B89C4B-B183-4853-9EC7-01EB20939450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C044DD7-B809-4A86-BF1A-ECB12087B95D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147364A-A9AF-4F8B-997D-C09B78D2E3E7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D8316F0-6512-477F-9366-0797D21E838E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2CF6E8F-B285-4A7C-BD52-DA3A10BD4E98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1466E85-A5E1-454D-9A5B-8443E33BF81C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42F8EA6-EE8F-4129-BDF1-FF8978430896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243B87E-1C5A-475B-8352-CCCB06EAECCB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6567A69-08E9-4EE6-8BD8-7EFC485B25F3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3D22214-0AB8-459E-9FFF-FDF39DA37B64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9B1C3D2-8244-4B0B-8260-C509EBE92E4F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484E9C4-9B0A-49A0-9A21-FD037D0FE113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3402D1-D7F0-4269-BC63-2521845629BA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9F3A4A4-B876-4DF3-BEC1-91C7062A1875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4BC0BF-1875-45CE-89E3-3AEDC7D78BF7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542A343-86EE-4144-B909-99A78B1140C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5E204E5-57A0-4514-8620-52EE873BC6AC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E0A57EB-6E61-455E-B07E-43AE25F6B967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6E62C4B-454F-41D1-A119-B223EC24FF65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85AFBDB-EDE6-4D04-8875-6F2CB7948278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3E605BC-E461-40E8-91B0-DB43DC9BD553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72569E4-8B56-425B-A311-C1E54823819A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B2AFC2C-7745-4EE1-83E0-C44C494535A1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5C05409-FF0B-4BB2-BBB2-BB2C3F8402E4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0D2D2A5-B7ED-44E2-BC12-1B628939788D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3943B2-4330-4895-AB44-5DCAA56630AB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AA715B8-9BFA-4E21-BFCD-2B9CFB9E1CBE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82C7CD-72B6-40C6-ABD2-030972825095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DE830FA-C2B2-438E-9E2C-16F0546F827A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7B4495D-98E3-4444-820F-685D7FADFFCD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37932CF-B894-4D3D-902F-59B0DE0C4AEA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263B39C-CD1F-4B92-8D0A-7CFE1EB76512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35F13B3-0BFC-42B3-A739-BFEC4F172016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562E058-2175-4BB4-858B-B4B4BCA09AA6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005A34-BF82-4946-B4F4-C05C74CEC595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2943975-8D24-4245-986C-F7544F96EE9F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D160E97-2538-4F9A-9A04-D80099CD0D08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28E81B2-3727-4318-B065-7C326CE24347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72C6736-B0B2-45FD-94D9-BC1205C26987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D309021-F38D-4F07-90C3-6828466D8E43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C79B62B-57EE-43A6-8167-C32E2CFC1B2F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01B6168-DC8D-42E2-B950-3206268AE9EB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291F8A-0E5C-49EF-A4D0-D3CCA5F988F7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A34783A-60A5-491E-88CC-037A71C1C4B7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324A249-EE3A-4C14-9F36-DF99404108DE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1AC2D89-DC7F-4676-A64E-CE5F9B73431A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855DFA7-87AF-4BA7-8571-887A5A2601E7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FA68945-6CA3-4F21-B60B-6F08FA57313A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A1FF601-A92A-4884-B8FB-36EC9A6C2355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161B31D-6339-48C2-8BB5-0A02614D97FE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30F1C8F-CCC0-43A5-A654-66778D006D92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213E7A9-4315-4E24-80CF-AD2D289C49C1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58A02CA-1FAB-4F73-8E12-6E63A7978231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30E086B-1C95-4F7E-A569-B521900E63B6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3020927-7205-4D7F-89FE-EFA51288EDAF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48E9CA4-9BE8-418B-BFE6-E5F2EAB6FACA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505AB41-EB94-44A5-89E1-495250AF084E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3C6E035-4B15-4ACC-9B29-5FC6FE049159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151F323-6CFB-4FC7-8F2F-F2E4A2A817F8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C888454-C54A-436A-B328-9E4E7AB6AAC0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D3963A8-98BE-4876-8924-058EF1395D7E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2A409FA-C854-4E3D-92E3-BE8E5F39118E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95B5640-C6A1-4E0D-BA00-8F931101BDAA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9C2ED3D-1292-41D7-9CD0-964560392DAE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18071BA-87CD-4D94-843B-7DE0AF0D869F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0BBF34C-EACE-404F-996A-644E474E4E28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0130554-9993-4F57-8B60-0C349462F20D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DFA6148-338D-4709-AC75-3333809C1742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5511CAC-912A-46D0-A3B0-76D9E14A1FFD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B9C9D10-C891-463D-BE7B-17E70A74754F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D1D470E-ADA7-44E9-84E9-CD49A861A0A9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50E1B96-7237-46A3-8357-361A4A24BB30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9E61E0B-154A-44B6-B291-9D6FF3C68AAB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DCCBD34-0B4E-4AB8-B5BB-033C5F5A29E5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D59E534-33C6-4F71-AC4A-03D6AA020E27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F33EA93-D53B-4F63-8D76-8D8603370372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09F9D30-E5AE-467D-B6B6-5CBD1F4E6C78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E4B2CD5-ABDF-4B08-936A-C5F1F5520D1C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8344218-81B6-4517-9805-E71499F69C1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A57C29-E01A-449E-8839-863CE9787E3F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5ABDD7C-8063-442E-BEFF-77896998F728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CE949D9-630A-42F2-8117-AA55AD889901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9C2343-FEC6-45CA-8060-17D719373584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8D68BC2-3FE7-45BD-9735-43C2C896911F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E4940E0-90FE-4099-8E84-9F952C2DA7E5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9DB3D06-EE67-43DF-93EB-5EAC7CD2F73A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2380E59-DCBF-421C-A85E-0DBB508357C3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B3F73A-2F03-4E24-9BC8-B4B4D2535EFD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E13A333-B160-42F4-A817-A75BC8985E8F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EDE7E0E-4B11-42DE-AD10-A87B92164A4E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DFD5AF3-7117-44FC-A55E-04425F6370E3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0CFB23-CD7D-46AB-9CE1-17D9E44AC6C7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58A095D-C173-427F-BADB-F28F876C12E0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78F6DB6-9140-4722-BB77-FB3331C5C1F5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9C1920F-28ED-4100-8F6A-EDA73905695A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423F790-9DD9-4BA3-9ED9-26ADEA2363A0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10078A7-5F98-4494-9E17-6272ED46698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EFDDCCB-36D0-4E8F-B0FA-A0D0752ED4C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B13F448-D641-4211-A40A-8C5521F94691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E7092267-8FC5-40B1-A741-AD85B40D189C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AB8E92E-4F3D-4B75-9E18-B94EA61BE99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AA1BA77-D7CE-450C-BB2F-492A8A447ADE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3703D44-20A7-43F8-95C4-F4B83B4DAA4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5AD7905-66A9-4FD0-93F0-C99CEBF84AAA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7C71902-ACD3-4225-8597-727626DC1C4F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2B6B2CC-AFFB-479D-9305-171C3C2C8A8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3942B37-57C7-4154-B6BE-5AB743E1BABE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DE87C79-F470-4FF4-A4F6-6F244F9DE302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3BA0F35-5498-4789-8908-D868FFE711B9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984F5A6-C73B-4643-A879-E326C7B0351D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35485FE-2BD5-455D-A7C9-9F9987C5498C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AFCA128-8161-423D-93F9-A470933A1FFC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49F8898-E646-4462-9E2E-BC5E10A00DA3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C2FCC72-AEC8-4E95-A821-C66F0DEB219D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9A9C773-8ED1-4038-AD95-55CB466C9A5E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74C74C0-AC53-4090-A11D-D6C4AAF6427A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01DA41C-D6C4-44A1-9F04-E1F1179C3167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AA97346-990F-4AD1-9436-D315D9EFB04F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429BF0F-91DB-49F1-AC40-0DBD95702E0D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4824481-3370-4F9F-8E9F-DBC68A4328A3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77EB65E-D567-4897-9377-B3029ABB6BB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F16DC2F-A9D5-4A41-A1C0-10C3FA9F0063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E17102A-5CA6-4EBD-B30A-5D47EA0E33C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C38DF57-4354-45F9-9119-DFAE2216DD17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89104B-A74E-4686-85FA-7ADBB69C4260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B6F9BB9-C471-41A6-9CB0-885AFD62F201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6F39A5E-4043-48BD-94B1-A008E3D11708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52678D7-1B2F-423A-AD5D-854262716D61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DA06287-9690-4A9A-8FCF-5CCE89B0175C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1DA2301-CA50-4AB2-BDFE-BB24FF59803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92C6814-C2FF-4C19-8402-675536DBDB98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CE40D66-D698-433D-B594-32C1FEEEE9BF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8" name="Date Placeholder 178">
            <a:extLst>
              <a:ext uri="{FF2B5EF4-FFF2-40B4-BE49-F238E27FC236}">
                <a16:creationId xmlns:a16="http://schemas.microsoft.com/office/drawing/2014/main" id="{0DB56EA4-BEF8-48F7-92C4-B35A1210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7472"/>
            <a:ext cx="2743200" cy="365125"/>
          </a:xfrm>
        </p:spPr>
        <p:txBody>
          <a:bodyPr/>
          <a:lstStyle/>
          <a:p>
            <a:fld id="{E26F9276-195A-4030-9AB8-F1B9CA01BA9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199" name="Footer Placeholder 179">
            <a:extLst>
              <a:ext uri="{FF2B5EF4-FFF2-40B4-BE49-F238E27FC236}">
                <a16:creationId xmlns:a16="http://schemas.microsoft.com/office/drawing/2014/main" id="{CE6814D3-C69A-4217-8332-F808E5C0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747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00" name="Slide Number Placeholder 180">
            <a:extLst>
              <a:ext uri="{FF2B5EF4-FFF2-40B4-BE49-F238E27FC236}">
                <a16:creationId xmlns:a16="http://schemas.microsoft.com/office/drawing/2014/main" id="{37DF26EE-B2F8-41EF-AC16-A1433FF5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7472"/>
            <a:ext cx="2743200" cy="365125"/>
          </a:xfrm>
        </p:spPr>
        <p:txBody>
          <a:bodyPr/>
          <a:lstStyle/>
          <a:p>
            <a:fld id="{680531E2-CD7B-4ED1-B04B-D9889D86550F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BC2040-F088-49FE-BD3B-E4C1B472B4DF}"/>
              </a:ext>
            </a:extLst>
          </p:cNvPr>
          <p:cNvGrpSpPr/>
          <p:nvPr/>
        </p:nvGrpSpPr>
        <p:grpSpPr>
          <a:xfrm>
            <a:off x="10579799" y="466375"/>
            <a:ext cx="1089022" cy="1089022"/>
            <a:chOff x="4741467" y="593941"/>
            <a:chExt cx="932200" cy="932200"/>
          </a:xfrm>
        </p:grpSpPr>
        <p:sp>
          <p:nvSpPr>
            <p:cNvPr id="23" name="Graphic 212">
              <a:extLst>
                <a:ext uri="{FF2B5EF4-FFF2-40B4-BE49-F238E27FC236}">
                  <a16:creationId xmlns:a16="http://schemas.microsoft.com/office/drawing/2014/main" id="{4EEBAC00-ABF2-42F3-BE5C-89F299B69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91BE3222-02F5-4B11-8ED2-D8D36449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0DC7638-85D7-4D86-8E63-709D65E2A35E}"/>
              </a:ext>
            </a:extLst>
          </p:cNvPr>
          <p:cNvGrpSpPr/>
          <p:nvPr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0465AAD-8CC1-4FEF-8CC4-EC2E94200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D829312-0A2A-4244-A956-C59E44673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7" name="Picture Placeholder 11">
            <a:extLst>
              <a:ext uri="{FF2B5EF4-FFF2-40B4-BE49-F238E27FC236}">
                <a16:creationId xmlns:a16="http://schemas.microsoft.com/office/drawing/2014/main" id="{F1071936-6A39-404B-B5EC-8FECA37E14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5213" y="2219353"/>
            <a:ext cx="2286000" cy="2286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lt-LT"/>
              <a:t>Spustelėkite piktogramą norėdami įtraukti paveikslėlį</a:t>
            </a:r>
            <a:endParaRPr lang="en-US"/>
          </a:p>
        </p:txBody>
      </p:sp>
      <p:sp>
        <p:nvSpPr>
          <p:cNvPr id="201" name="Picture Placeholder 11">
            <a:extLst>
              <a:ext uri="{FF2B5EF4-FFF2-40B4-BE49-F238E27FC236}">
                <a16:creationId xmlns:a16="http://schemas.microsoft.com/office/drawing/2014/main" id="{65E6D613-79CD-48DA-A78B-2844FACE6C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51776" y="2219353"/>
            <a:ext cx="2286000" cy="2286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lt-LT"/>
              <a:t>Spustelėkite piktogramą norėdami įtraukti paveikslėlį</a:t>
            </a:r>
            <a:endParaRPr lang="en-US"/>
          </a:p>
        </p:txBody>
      </p:sp>
      <p:sp>
        <p:nvSpPr>
          <p:cNvPr id="202" name="Picture Placeholder 11">
            <a:extLst>
              <a:ext uri="{FF2B5EF4-FFF2-40B4-BE49-F238E27FC236}">
                <a16:creationId xmlns:a16="http://schemas.microsoft.com/office/drawing/2014/main" id="{0AB7DD77-A094-4B63-9717-4D9048C8F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58339" y="2219353"/>
            <a:ext cx="2286000" cy="2286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lt-LT"/>
              <a:t>Spustelėkite piktogramą norėdami įtraukti paveikslėlį</a:t>
            </a:r>
            <a:endParaRPr lang="en-US"/>
          </a:p>
        </p:txBody>
      </p:sp>
      <p:sp>
        <p:nvSpPr>
          <p:cNvPr id="206" name="Picture Placeholder 11">
            <a:extLst>
              <a:ext uri="{FF2B5EF4-FFF2-40B4-BE49-F238E27FC236}">
                <a16:creationId xmlns:a16="http://schemas.microsoft.com/office/drawing/2014/main" id="{D512AEF9-E4D4-4E44-93C9-BBB675AD6BA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4901" y="2219353"/>
            <a:ext cx="2286000" cy="2286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lt-LT"/>
              <a:t>Spustelėkite piktogramą norėdami įtraukti paveikslėlį</a:t>
            </a:r>
            <a:endParaRPr lang="en-US"/>
          </a:p>
        </p:txBody>
      </p:sp>
      <p:sp>
        <p:nvSpPr>
          <p:cNvPr id="207" name="Text Placeholder 20">
            <a:extLst>
              <a:ext uri="{FF2B5EF4-FFF2-40B4-BE49-F238E27FC236}">
                <a16:creationId xmlns:a16="http://schemas.microsoft.com/office/drawing/2014/main" id="{87A50965-D6D5-4C85-8DFC-0E5BC15236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665296"/>
            <a:ext cx="2286000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0" kern="1200" dirty="0" smtClean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8" name="Text Placeholder 22">
            <a:extLst>
              <a:ext uri="{FF2B5EF4-FFF2-40B4-BE49-F238E27FC236}">
                <a16:creationId xmlns:a16="http://schemas.microsoft.com/office/drawing/2014/main" id="{5EB76731-98A8-4857-9098-237F6B83F4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2000" y="5049738"/>
            <a:ext cx="2286000" cy="365125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9" name="Text Placeholder 20">
            <a:extLst>
              <a:ext uri="{FF2B5EF4-FFF2-40B4-BE49-F238E27FC236}">
                <a16:creationId xmlns:a16="http://schemas.microsoft.com/office/drawing/2014/main" id="{3735B97D-43CA-4C18-B500-DD0C08A8144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2967" y="466529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en-US" dirty="0"/>
              <a:t>Name</a:t>
            </a:r>
          </a:p>
        </p:txBody>
      </p:sp>
      <p:sp>
        <p:nvSpPr>
          <p:cNvPr id="210" name="Text Placeholder 22">
            <a:extLst>
              <a:ext uri="{FF2B5EF4-FFF2-40B4-BE49-F238E27FC236}">
                <a16:creationId xmlns:a16="http://schemas.microsoft.com/office/drawing/2014/main" id="{122DEA4A-1767-466F-AA95-6973A781C2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62967" y="5049738"/>
            <a:ext cx="2286000" cy="365125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1" name="Text Placeholder 20">
            <a:extLst>
              <a:ext uri="{FF2B5EF4-FFF2-40B4-BE49-F238E27FC236}">
                <a16:creationId xmlns:a16="http://schemas.microsoft.com/office/drawing/2014/main" id="{86017C97-AFB4-44AA-A439-C68609610E5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934" y="466529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en-US" dirty="0"/>
              <a:t>Name</a:t>
            </a:r>
          </a:p>
        </p:txBody>
      </p:sp>
      <p:sp>
        <p:nvSpPr>
          <p:cNvPr id="212" name="Text Placeholder 22">
            <a:extLst>
              <a:ext uri="{FF2B5EF4-FFF2-40B4-BE49-F238E27FC236}">
                <a16:creationId xmlns:a16="http://schemas.microsoft.com/office/drawing/2014/main" id="{4B0F2A42-984B-4954-93AB-562CFC5530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3934" y="5049738"/>
            <a:ext cx="2286000" cy="365125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3" name="Text Placeholder 20">
            <a:extLst>
              <a:ext uri="{FF2B5EF4-FFF2-40B4-BE49-F238E27FC236}">
                <a16:creationId xmlns:a16="http://schemas.microsoft.com/office/drawing/2014/main" id="{69EF6D11-7269-44E1-8E49-E99D4B1BFB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4901" y="466529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en-US" dirty="0"/>
              <a:t>Name</a:t>
            </a:r>
          </a:p>
        </p:txBody>
      </p:sp>
      <p:sp>
        <p:nvSpPr>
          <p:cNvPr id="214" name="Text Placeholder 22">
            <a:extLst>
              <a:ext uri="{FF2B5EF4-FFF2-40B4-BE49-F238E27FC236}">
                <a16:creationId xmlns:a16="http://schemas.microsoft.com/office/drawing/2014/main" id="{A9F605D5-51E7-44EE-825A-7BDC49BE7E7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64901" y="5049738"/>
            <a:ext cx="2286000" cy="365125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68255552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EE6F8E7F-679D-42F0-88D7-BA75AB73A7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86" y="174173"/>
            <a:ext cx="4198182" cy="1158857"/>
          </a:xfrm>
        </p:spPr>
        <p:txBody>
          <a:bodyPr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1" name="Date Placeholder 10">
            <a:extLst>
              <a:ext uri="{FF2B5EF4-FFF2-40B4-BE49-F238E27FC236}">
                <a16:creationId xmlns:a16="http://schemas.microsoft.com/office/drawing/2014/main" id="{F9CD22CB-9DB7-4D08-90A2-83321438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26F9276-195A-4030-9AB8-F1B9CA01BA9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2" name="Footer Placeholder 11">
            <a:extLst>
              <a:ext uri="{FF2B5EF4-FFF2-40B4-BE49-F238E27FC236}">
                <a16:creationId xmlns:a16="http://schemas.microsoft.com/office/drawing/2014/main" id="{E73B6A3D-ED70-47FE-B03E-3D568C1A2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Slide Number Placeholder 12">
            <a:extLst>
              <a:ext uri="{FF2B5EF4-FFF2-40B4-BE49-F238E27FC236}">
                <a16:creationId xmlns:a16="http://schemas.microsoft.com/office/drawing/2014/main" id="{1AE4879C-133B-465E-81C4-7AF394EA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80531E2-CD7B-4ED1-B04B-D9889D86550F}" type="slidenum">
              <a:rPr lang="en-US" smtClean="0"/>
              <a:t>‹#›</a:t>
            </a:fld>
            <a:endParaRPr lang="en-US"/>
          </a:p>
        </p:txBody>
      </p:sp>
      <p:grpSp>
        <p:nvGrpSpPr>
          <p:cNvPr id="48" name="Graphic 190">
            <a:extLst>
              <a:ext uri="{FF2B5EF4-FFF2-40B4-BE49-F238E27FC236}">
                <a16:creationId xmlns:a16="http://schemas.microsoft.com/office/drawing/2014/main" id="{F71248FC-CE92-435C-87F1-74B88F237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713137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C98EBE9-5DF5-4117-BA8E-B1A9640F2A3F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EEC69FB-23D9-4DB3-93B4-D8A4DAC52589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1" name="Graphic 4">
            <a:extLst>
              <a:ext uri="{FF2B5EF4-FFF2-40B4-BE49-F238E27FC236}">
                <a16:creationId xmlns:a16="http://schemas.microsoft.com/office/drawing/2014/main" id="{A2ACF54E-CF09-4ADF-AF42-8940A36E1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02977" y="-67591"/>
            <a:ext cx="1089023" cy="1089034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FAA0A99-7C77-42CE-9E71-1DCD63BF4E6F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31DB661-8F52-4D08-B3A4-0CA0FB8B80EA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5931018-70AF-4320-9F7B-CF7CA242091A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586B07-F10A-4BBA-B002-6A9A89D3CF29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9EA06D0-1B1A-4D0F-B3C1-DC74AECBE31F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91F3F0B-FC7C-403F-B034-0372ED170FE7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E1D61F7-4B69-498F-80B9-3108F4873D75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3561D3B-1436-4683-9CDF-E904A91D1FFB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BC0132A-DC93-4CFA-BFAD-5C13FFFE9F4E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33BECCB-954A-4356-8DB8-109763ACF1F6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722F0F9-FC02-4F7C-B1AE-90AB1ABC380D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91D23B9-698D-4047-94A4-469F74601153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B990AFF-79EB-44A5-8E6F-68D78CA5A103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BC8CE23-ABF0-44A4-B651-F340EA038ECB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618B38E-8D0A-4E3D-AB2D-DCD61B3DE6A7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99691C7-B4EE-459B-B118-DB37E0D34AEE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D63978D-58CC-49E7-9755-108437FACBC2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8C2E87B-EB6B-4AEE-9462-E8883AF56940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54162CF-DBDC-4702-8BB3-28E251AFACDB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B442FDE-6724-4D51-9280-2C53DCE6CBF1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638975F-285B-44C6-B22C-F9D4825A3183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1B0C926-95B7-455C-893D-0F26D8D928FB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71D4797-4330-475F-8270-78233B3527B0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07B8B82-0B72-4ED8-9B81-34F4FFE36D03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5D9EAF9-CAEF-4FF0-9058-814B8ACBF733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D306CA-AE96-4770-AAC2-329436299FD5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862B6D5-3EEE-436C-BBBC-F1659763ED9B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62E78C8-8408-4F72-8CE4-33F4074906BC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5DA04B1-3A54-49FF-9074-CB0BF5193DE0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588DD8D-4661-4483-82D6-07A669902745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427B20B-173D-4E73-BA16-6B70B039591A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4AB2BC-0366-48DE-A7BC-31B0C7FDF81C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CDC0462-EDF1-4DC6-B022-B9D6A4883C97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CB57D5F-1A85-4067-A884-5FF7697972BF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996A340-2E9C-4C3B-AB03-1CD09E34956E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7BFB716-CE13-4D34-BF72-03D902C777E6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174C1C5-4C0C-4661-BCCF-41A5ACFE21C7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5A6027B-DD9D-4CE2-BD61-5C04290BCF40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8877B-8D92-4FC4-8A65-38968B9E3241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3525F5F-F114-43F3-A9F7-261A28B24DF9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339711F-C386-4DCE-9FBF-EE6BC2C1FE35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B4BAE73-7982-46FB-A57B-811E3B8F79E4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14175C9A-42C7-461B-A3DC-84B7A21771C1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2F385D0-D050-42A4-898F-83C653F24C4F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FD7E539-37B2-48C9-B730-CDB7A4FCADCD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26C0AC-F299-48BD-AED7-26C5A1998D41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5E478F3-0C5B-477C-819A-BF4A72B4CC5D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DE8A1B0-551E-4693-928C-BBFDAC2DE894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565C552-100C-4C0F-9727-52B462CB5777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65AF3C8-A7D3-4F7E-8297-70B16E682C87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89C4C3A-B0E7-45DB-9736-2820F1E48582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DF9AE49-EBF5-4E8B-811B-A95469060E7B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A6E6901-66E0-4614-A82A-4C8B199F313E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AF4D28A-9C05-4C54-8EC3-A4AF071575B8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13432FE-A2F7-40F1-A071-5299288F21B5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70FB6A9-6497-4E63-9C82-7B0BAEB50225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1159FE3-5513-4772-A657-6925C879024E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48E9D8E-3725-4460-951D-FD784F1A5725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9A1AA77-CF8C-4018-A5A1-E7AA82889B35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B44DD95-1ACE-4B45-A9F7-5277F77037AA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8913144-E9E6-4FF3-9830-F8CC75BA0FD1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B38853C-E3C5-43FA-B193-280C55043055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38EA362-05F8-4A48-9412-7BBAC11BA14C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986071F-7E83-4C85-9A61-81C2026DAEDB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FDA9302-0D40-4468-A5DD-D042113E2366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4012E0-8F7C-4DE5-80F7-EC9FE67F8A50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2D5F08D-D985-415A-AFD2-BF4B2E33AE44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3552DCF-A7DB-46EF-AB70-400B7601A95C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62A78F9-AE4E-43D9-8540-ACC05C3AFCE9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97F9892-F0B3-404B-BF30-774A0E7D064D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9711B14-C3D0-4038-9F77-4F2810AB7637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4BABD95-EAA5-40A2-9BE7-9220A1375240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5DE9C0C-8FEB-47C6-8542-A4EE2AA550A4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EE9D466-41E1-42ED-BA06-5819D8A65201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06234EB-F295-43D3-8303-50B8DF50BE70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65A7745-646B-4492-B740-D431772E0C73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32B0E9-76CF-4864-AACB-A734AB760A68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D230E29-009F-49CA-BB92-73F86BD65B42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894DA4D-D2BF-472E-A609-7943EEA754A3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5980D6F-F1D0-4C25-BD24-95BAF8036A61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DE745B8-6FD8-4E30-B0D8-7912083CA4A1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7C8DB3C-E614-4BE6-87F5-CA32D2A55B75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8B52997-BEA9-4CB3-A854-B3D1838ABDEB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933A5D4-5140-4C75-AC1B-357A8E14ABE0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EB5D21A-EECD-4B3F-99C4-5135E8A84554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509CDAC-09A7-42A6-82B7-2F994603039F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DC9C344-3F87-4F2B-B2CE-477CCA2AF14C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83C972-4528-4FD9-9C2E-B24CB38AAD6A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F55C190-3D83-46E7-9393-6C1BA9856045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EAF47D9-E0F4-4FBF-9A49-B35DA68BC132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C8AA1DB-E111-4637-9F48-CDFCFAAFF2DE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44529F9-47A4-4695-B030-A673999D19D4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DDF4B72-D66C-4F6A-B4EC-0C4E1B5F8D84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C5331D9-FE79-42B2-8EC6-DC0C634CEDAB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840DAEE-8157-464A-8948-78E3C30D0665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530B50C-AAB8-462D-B26D-B3391536F404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2300202-9247-4B3F-921C-53A1A1EE0A81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2D84AB20-9D72-4966-B0AB-743C78D65A13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33F4E79-F105-44E6-929F-38221991F8A8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8615D19-16A8-473B-97FF-9CD54467E969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DA68BB2-B80D-4DC7-9E06-62B7C7CB341B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C7CE019-6A1D-4D07-9DD2-26DA83EAE648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FF2711B-36A2-44D5-861A-325515F1B3A2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9F33789-5EC0-4861-B3A6-F1F3833566B6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765877-A648-49F6-A82F-C3B1CD6F9459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EE0D3F8-1149-447E-A758-6FFB952C223C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4C60FB1-2BFD-41F4-91B6-F30907BA513E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54E315F-BD6B-48F7-B642-0A0FA00A6F10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E87E3B1-F721-4C81-AB9C-ED095F39666D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FE2FEEA-33F7-4909-9F95-FC2DDDFDF104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6CDD8031-905C-4817-BAC6-1ABE1CC54A1E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C5457991-3D14-4869-83CD-94BFC24D2205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0CA9119-3432-41C3-8E5C-03632F91F2DF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945319D-F9DA-40B8-BC36-E0945135A266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63375D8-F3F5-4DCF-8284-435210ED5725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C9D694E-32F3-4BB8-AC44-A4D1F0842245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1849A04-3813-404D-A26A-D71EA9E5C2B8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F7225E6-9707-4DEA-AA2A-32BF4DC04596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AD33F38-9A81-4862-ABA6-D45EB1E0583A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C8C55B26-52B8-4804-97E8-1208419C51D2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2ED0D31-C12F-4094-8E98-B6600A35162E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BFD0D47-41D7-46C9-BFC2-18F9CD6D9D9D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3F309EC-D80A-4EB6-B52F-8FB82DA7D6F3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C54A0CE-91C6-42D9-9FF5-41F199BB636F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ABACA6C-A5CB-4CF3-A4AE-EA706CF3BE88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E78ADF2-5052-4A16-9639-10C563738913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D8F4523-43DA-44FA-9636-7AF8A2017629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11F429A-3257-492D-8A29-84A1D13A36A6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2ECE09F-60A8-4210-93A0-A106F86E72D5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F6510AF-26CB-4C15-9721-25DAF4D11227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733FA97-3A4B-4FEC-9E4D-17709501D2CF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57C8E6-B080-484E-BC21-50304625D3C4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489747D-9419-477E-9DDC-DB0013D6C38C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6275509-2E49-4FF1-9F40-856F58B8252F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03736E0-472B-482C-928D-B5F49E4771B9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FBD502F-54A6-4808-BEAC-AC2D41D5643C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F1ED3136-A06E-4DCC-88B2-3875E5743FFE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DE0F6C0-6228-48B9-9CAD-C38CE231CEEA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B7C3C42-11DB-4B15-B8CB-FE18C3105A2F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8886BDE-918B-4409-AAEF-72E92A4DC866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8C8E6BF-0F3A-4589-A8AF-B3714E74FDF4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DC44D30-863E-43FB-8742-44C1D9F3E531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8DB85FA-14C6-4973-A4D7-44562B42CA44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3E7FE024-6E32-462A-871F-8F6B72188B3C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69BFA7E-0AB9-498B-BA39-EF3C3C5BEB21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236D4A1-FC5C-4C5E-B889-9D912A0011BB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BA5D4991-8CE2-4793-A6ED-3328CA691D90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AC542D8-71BB-423D-AF81-5DE3851C896C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3D45D6A6-37C0-42D7-8B67-0F131703EC77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699C817A-290E-4BD1-9FAE-7AA9BFE7C3DB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8DD7577-F544-4731-AC1E-4C33460CE0C1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21297F1-D0B8-4026-8CC5-221E54FDD063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4A984F3-E660-429F-AED9-04786475F634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DB17F0D-D77B-4483-9E8E-319177789665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9046B41E-0F2B-4082-A3E4-5548644371A4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850BC367-3EFE-468D-9C0E-57BEEACBB42B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9888921-C8FE-4492-B32A-237D6C8F7DC1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E44D46CA-77FA-4BB6-87FB-E3B22CE18FAC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222FFF28-1339-4CEC-9507-5712688B707A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97046F8D-E7F8-4947-BD15-F7C277D10455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95C1D3F5-E6A3-481D-9011-52EB6B1F4E6A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09E45670-225D-440E-B5FD-B4D2F8238333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8901341-7B58-4B5C-B203-C00AC80C4AA2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721ACE4-99CD-4E6B-9A31-175DB6EFB94D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939B2D0-D432-4960-96D1-9ACE70E71B73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37922C9-5AF6-4E8E-9DB4-8F356EFD836F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84F52B65-D542-4CB4-BBDA-44C1A78A81C9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61086A9-C1C4-4A2C-B6F1-5956D0261016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A397D9-9689-4FC7-ADA7-F05661CC4C54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EE1171A0-B1C0-438A-B262-BE014FA1F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79799" y="466375"/>
            <a:ext cx="1089022" cy="1089022"/>
            <a:chOff x="4741467" y="593941"/>
            <a:chExt cx="932200" cy="932200"/>
          </a:xfrm>
        </p:grpSpPr>
        <p:sp>
          <p:nvSpPr>
            <p:cNvPr id="222" name="Graphic 212">
              <a:extLst>
                <a:ext uri="{FF2B5EF4-FFF2-40B4-BE49-F238E27FC236}">
                  <a16:creationId xmlns:a16="http://schemas.microsoft.com/office/drawing/2014/main" id="{14F2FEF3-50D1-40FC-B4B4-77A1F7E21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23" name="Graphic 212">
              <a:extLst>
                <a:ext uri="{FF2B5EF4-FFF2-40B4-BE49-F238E27FC236}">
                  <a16:creationId xmlns:a16="http://schemas.microsoft.com/office/drawing/2014/main" id="{BD9CE92B-22AD-4B2F-992F-14F8CEC88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C3915ABD-0965-4BFC-BC2C-9614D5970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FE4684E-2475-4E37-AA4F-264F7CA76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AF59A320-BCCE-4552-ABEC-E6072F986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592924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t-LT"/>
              <a:t>Spustelėję redaguokite stilių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lt-LT" dirty="0"/>
              <a:t>Spustelėkite, kad galėtumėte redaguoti šablono teksto stilius</a:t>
            </a:r>
          </a:p>
          <a:p>
            <a:pPr lvl="1"/>
            <a:r>
              <a:rPr lang="lt-LT" dirty="0"/>
              <a:t>Antras lygis</a:t>
            </a:r>
          </a:p>
          <a:p>
            <a:pPr lvl="2"/>
            <a:r>
              <a:rPr lang="lt-LT" dirty="0"/>
              <a:t>Trečias lygis</a:t>
            </a:r>
          </a:p>
          <a:p>
            <a:pPr lvl="3"/>
            <a:r>
              <a:rPr lang="lt-LT" dirty="0"/>
              <a:t>Ketvirtas lygis</a:t>
            </a:r>
          </a:p>
          <a:p>
            <a:pPr lvl="4"/>
            <a:r>
              <a:rPr lang="lt-LT" dirty="0"/>
              <a:t>Penktas lygis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E26F9276-195A-4030-9AB8-F1B9CA01BA9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680531E2-CD7B-4ED1-B04B-D9889D865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86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D896E43-9868-A256-1029-C63456F3F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2000"/>
                    </a14:imgEffect>
                    <a14:imgEffect>
                      <a14:saturation sat="99000"/>
                    </a14:imgEffect>
                    <a14:imgEffect>
                      <a14:brightnessContrast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9" name="Laisva forma: figūra 8">
            <a:extLst>
              <a:ext uri="{FF2B5EF4-FFF2-40B4-BE49-F238E27FC236}">
                <a16:creationId xmlns:a16="http://schemas.microsoft.com/office/drawing/2014/main" id="{377A8402-127A-9A4F-E849-B957079838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5702227 w 12192000"/>
              <a:gd name="connsiteY0" fmla="*/ 3936470 h 6858000"/>
              <a:gd name="connsiteX1" fmla="*/ 5880840 w 12192000"/>
              <a:gd name="connsiteY1" fmla="*/ 4009032 h 6858000"/>
              <a:gd name="connsiteX2" fmla="*/ 5933865 w 12192000"/>
              <a:gd name="connsiteY2" fmla="*/ 4198808 h 6858000"/>
              <a:gd name="connsiteX3" fmla="*/ 5434307 w 12192000"/>
              <a:gd name="connsiteY3" fmla="*/ 4198808 h 6858000"/>
              <a:gd name="connsiteX4" fmla="*/ 5530591 w 12192000"/>
              <a:gd name="connsiteY4" fmla="*/ 4000660 h 6858000"/>
              <a:gd name="connsiteX5" fmla="*/ 5702227 w 12192000"/>
              <a:gd name="connsiteY5" fmla="*/ 3936470 h 6858000"/>
              <a:gd name="connsiteX6" fmla="*/ 2045161 w 12192000"/>
              <a:gd name="connsiteY6" fmla="*/ 3657388 h 6858000"/>
              <a:gd name="connsiteX7" fmla="*/ 2045161 w 12192000"/>
              <a:gd name="connsiteY7" fmla="*/ 5041637 h 6858000"/>
              <a:gd name="connsiteX8" fmla="*/ 2455412 w 12192000"/>
              <a:gd name="connsiteY8" fmla="*/ 5041637 h 6858000"/>
              <a:gd name="connsiteX9" fmla="*/ 2455412 w 12192000"/>
              <a:gd name="connsiteY9" fmla="*/ 3657388 h 6858000"/>
              <a:gd name="connsiteX10" fmla="*/ 10990115 w 12192000"/>
              <a:gd name="connsiteY10" fmla="*/ 3623898 h 6858000"/>
              <a:gd name="connsiteX11" fmla="*/ 10772431 w 12192000"/>
              <a:gd name="connsiteY11" fmla="*/ 3655993 h 6858000"/>
              <a:gd name="connsiteX12" fmla="*/ 10604982 w 12192000"/>
              <a:gd name="connsiteY12" fmla="*/ 3743903 h 6858000"/>
              <a:gd name="connsiteX13" fmla="*/ 10497535 w 12192000"/>
              <a:gd name="connsiteY13" fmla="*/ 3880654 h 6858000"/>
              <a:gd name="connsiteX14" fmla="*/ 10459859 w 12192000"/>
              <a:gd name="connsiteY14" fmla="*/ 4056476 h 6858000"/>
              <a:gd name="connsiteX15" fmla="*/ 10493349 w 12192000"/>
              <a:gd name="connsiteY15" fmla="*/ 4208576 h 6858000"/>
              <a:gd name="connsiteX16" fmla="*/ 10579865 w 12192000"/>
              <a:gd name="connsiteY16" fmla="*/ 4323000 h 6858000"/>
              <a:gd name="connsiteX17" fmla="*/ 10697078 w 12192000"/>
              <a:gd name="connsiteY17" fmla="*/ 4405329 h 6858000"/>
              <a:gd name="connsiteX18" fmla="*/ 10825457 w 12192000"/>
              <a:gd name="connsiteY18" fmla="*/ 4463936 h 6858000"/>
              <a:gd name="connsiteX19" fmla="*/ 10928718 w 12192000"/>
              <a:gd name="connsiteY19" fmla="*/ 4504403 h 6858000"/>
              <a:gd name="connsiteX20" fmla="*/ 11019419 w 12192000"/>
              <a:gd name="connsiteY20" fmla="*/ 4544870 h 6858000"/>
              <a:gd name="connsiteX21" fmla="*/ 11083608 w 12192000"/>
              <a:gd name="connsiteY21" fmla="*/ 4593710 h 6858000"/>
              <a:gd name="connsiteX22" fmla="*/ 11107330 w 12192000"/>
              <a:gd name="connsiteY22" fmla="*/ 4653712 h 6858000"/>
              <a:gd name="connsiteX23" fmla="*/ 11065468 w 12192000"/>
              <a:gd name="connsiteY23" fmla="*/ 4740228 h 6858000"/>
              <a:gd name="connsiteX24" fmla="*/ 10931508 w 12192000"/>
              <a:gd name="connsiteY24" fmla="*/ 4770927 h 6858000"/>
              <a:gd name="connsiteX25" fmla="*/ 10755687 w 12192000"/>
              <a:gd name="connsiteY25" fmla="*/ 4734646 h 6858000"/>
              <a:gd name="connsiteX26" fmla="*/ 10574282 w 12192000"/>
              <a:gd name="connsiteY26" fmla="*/ 4625804 h 6858000"/>
              <a:gd name="connsiteX27" fmla="*/ 10390088 w 12192000"/>
              <a:gd name="connsiteY27" fmla="*/ 4882560 h 6858000"/>
              <a:gd name="connsiteX28" fmla="*/ 10639867 w 12192000"/>
              <a:gd name="connsiteY28" fmla="*/ 5022101 h 6858000"/>
              <a:gd name="connsiteX29" fmla="*/ 10920345 w 12192000"/>
              <a:gd name="connsiteY29" fmla="*/ 5075127 h 6858000"/>
              <a:gd name="connsiteX30" fmla="*/ 11165937 w 12192000"/>
              <a:gd name="connsiteY30" fmla="*/ 5040242 h 6858000"/>
              <a:gd name="connsiteX31" fmla="*/ 11344551 w 12192000"/>
              <a:gd name="connsiteY31" fmla="*/ 4945354 h 6858000"/>
              <a:gd name="connsiteX32" fmla="*/ 11453393 w 12192000"/>
              <a:gd name="connsiteY32" fmla="*/ 4804417 h 6858000"/>
              <a:gd name="connsiteX33" fmla="*/ 11489673 w 12192000"/>
              <a:gd name="connsiteY33" fmla="*/ 4628595 h 6858000"/>
              <a:gd name="connsiteX34" fmla="*/ 11456183 w 12192000"/>
              <a:gd name="connsiteY34" fmla="*/ 4465332 h 6858000"/>
              <a:gd name="connsiteX35" fmla="*/ 11368272 w 12192000"/>
              <a:gd name="connsiteY35" fmla="*/ 4349512 h 6858000"/>
              <a:gd name="connsiteX36" fmla="*/ 11248267 w 12192000"/>
              <a:gd name="connsiteY36" fmla="*/ 4269974 h 6858000"/>
              <a:gd name="connsiteX37" fmla="*/ 11115703 w 12192000"/>
              <a:gd name="connsiteY37" fmla="*/ 4212762 h 6858000"/>
              <a:gd name="connsiteX38" fmla="*/ 11013838 w 12192000"/>
              <a:gd name="connsiteY38" fmla="*/ 4175086 h 6858000"/>
              <a:gd name="connsiteX39" fmla="*/ 10927323 w 12192000"/>
              <a:gd name="connsiteY39" fmla="*/ 4137410 h 6858000"/>
              <a:gd name="connsiteX40" fmla="*/ 10867319 w 12192000"/>
              <a:gd name="connsiteY40" fmla="*/ 4094152 h 6858000"/>
              <a:gd name="connsiteX41" fmla="*/ 10844993 w 12192000"/>
              <a:gd name="connsiteY41" fmla="*/ 4036940 h 6858000"/>
              <a:gd name="connsiteX42" fmla="*/ 11001278 w 12192000"/>
              <a:gd name="connsiteY42" fmla="*/ 3928098 h 6858000"/>
              <a:gd name="connsiteX43" fmla="*/ 11146402 w 12192000"/>
              <a:gd name="connsiteY43" fmla="*/ 3958797 h 6858000"/>
              <a:gd name="connsiteX44" fmla="*/ 11294315 w 12192000"/>
              <a:gd name="connsiteY44" fmla="*/ 4045313 h 6858000"/>
              <a:gd name="connsiteX45" fmla="*/ 11478510 w 12192000"/>
              <a:gd name="connsiteY45" fmla="*/ 3799720 h 6858000"/>
              <a:gd name="connsiteX46" fmla="*/ 11269198 w 12192000"/>
              <a:gd name="connsiteY46" fmla="*/ 3678319 h 6858000"/>
              <a:gd name="connsiteX47" fmla="*/ 10990115 w 12192000"/>
              <a:gd name="connsiteY47" fmla="*/ 3623898 h 6858000"/>
              <a:gd name="connsiteX48" fmla="*/ 9554756 w 12192000"/>
              <a:gd name="connsiteY48" fmla="*/ 3623898 h 6858000"/>
              <a:gd name="connsiteX49" fmla="*/ 9300791 w 12192000"/>
              <a:gd name="connsiteY49" fmla="*/ 3672737 h 6858000"/>
              <a:gd name="connsiteX50" fmla="*/ 9084502 w 12192000"/>
              <a:gd name="connsiteY50" fmla="*/ 3813674 h 6858000"/>
              <a:gd name="connsiteX51" fmla="*/ 8935193 w 12192000"/>
              <a:gd name="connsiteY51" fmla="*/ 4041126 h 6858000"/>
              <a:gd name="connsiteX52" fmla="*/ 8879376 w 12192000"/>
              <a:gd name="connsiteY52" fmla="*/ 4349512 h 6858000"/>
              <a:gd name="connsiteX53" fmla="*/ 8935193 w 12192000"/>
              <a:gd name="connsiteY53" fmla="*/ 4657899 h 6858000"/>
              <a:gd name="connsiteX54" fmla="*/ 9084502 w 12192000"/>
              <a:gd name="connsiteY54" fmla="*/ 4885351 h 6858000"/>
              <a:gd name="connsiteX55" fmla="*/ 9300791 w 12192000"/>
              <a:gd name="connsiteY55" fmla="*/ 5026288 h 6858000"/>
              <a:gd name="connsiteX56" fmla="*/ 9554756 w 12192000"/>
              <a:gd name="connsiteY56" fmla="*/ 5075127 h 6858000"/>
              <a:gd name="connsiteX57" fmla="*/ 9807326 w 12192000"/>
              <a:gd name="connsiteY57" fmla="*/ 5026288 h 6858000"/>
              <a:gd name="connsiteX58" fmla="*/ 10022218 w 12192000"/>
              <a:gd name="connsiteY58" fmla="*/ 4885351 h 6858000"/>
              <a:gd name="connsiteX59" fmla="*/ 10171528 w 12192000"/>
              <a:gd name="connsiteY59" fmla="*/ 4657899 h 6858000"/>
              <a:gd name="connsiteX60" fmla="*/ 10227344 w 12192000"/>
              <a:gd name="connsiteY60" fmla="*/ 4349512 h 6858000"/>
              <a:gd name="connsiteX61" fmla="*/ 10171528 w 12192000"/>
              <a:gd name="connsiteY61" fmla="*/ 4041126 h 6858000"/>
              <a:gd name="connsiteX62" fmla="*/ 10022218 w 12192000"/>
              <a:gd name="connsiteY62" fmla="*/ 3813674 h 6858000"/>
              <a:gd name="connsiteX63" fmla="*/ 9807326 w 12192000"/>
              <a:gd name="connsiteY63" fmla="*/ 3672737 h 6858000"/>
              <a:gd name="connsiteX64" fmla="*/ 9554756 w 12192000"/>
              <a:gd name="connsiteY64" fmla="*/ 3623898 h 6858000"/>
              <a:gd name="connsiteX65" fmla="*/ 7362130 w 12192000"/>
              <a:gd name="connsiteY65" fmla="*/ 3623898 h 6858000"/>
              <a:gd name="connsiteX66" fmla="*/ 7127701 w 12192000"/>
              <a:gd name="connsiteY66" fmla="*/ 3686692 h 6858000"/>
              <a:gd name="connsiteX67" fmla="*/ 6943506 w 12192000"/>
              <a:gd name="connsiteY67" fmla="*/ 3836001 h 6858000"/>
              <a:gd name="connsiteX68" fmla="*/ 6932343 w 12192000"/>
              <a:gd name="connsiteY68" fmla="*/ 3836001 h 6858000"/>
              <a:gd name="connsiteX69" fmla="*/ 6904435 w 12192000"/>
              <a:gd name="connsiteY69" fmla="*/ 3657388 h 6858000"/>
              <a:gd name="connsiteX70" fmla="*/ 6569535 w 12192000"/>
              <a:gd name="connsiteY70" fmla="*/ 3657388 h 6858000"/>
              <a:gd name="connsiteX71" fmla="*/ 6569535 w 12192000"/>
              <a:gd name="connsiteY71" fmla="*/ 5041637 h 6858000"/>
              <a:gd name="connsiteX72" fmla="*/ 6979787 w 12192000"/>
              <a:gd name="connsiteY72" fmla="*/ 5041637 h 6858000"/>
              <a:gd name="connsiteX73" fmla="*/ 6979787 w 12192000"/>
              <a:gd name="connsiteY73" fmla="*/ 4106711 h 6858000"/>
              <a:gd name="connsiteX74" fmla="*/ 7214216 w 12192000"/>
              <a:gd name="connsiteY74" fmla="*/ 3972751 h 6858000"/>
              <a:gd name="connsiteX75" fmla="*/ 7343989 w 12192000"/>
              <a:gd name="connsiteY75" fmla="*/ 4028568 h 6858000"/>
              <a:gd name="connsiteX76" fmla="*/ 7384456 w 12192000"/>
              <a:gd name="connsiteY76" fmla="*/ 4235089 h 6858000"/>
              <a:gd name="connsiteX77" fmla="*/ 7384456 w 12192000"/>
              <a:gd name="connsiteY77" fmla="*/ 5041637 h 6858000"/>
              <a:gd name="connsiteX78" fmla="*/ 7794708 w 12192000"/>
              <a:gd name="connsiteY78" fmla="*/ 5041637 h 6858000"/>
              <a:gd name="connsiteX79" fmla="*/ 7794708 w 12192000"/>
              <a:gd name="connsiteY79" fmla="*/ 4106711 h 6858000"/>
              <a:gd name="connsiteX80" fmla="*/ 8031928 w 12192000"/>
              <a:gd name="connsiteY80" fmla="*/ 3972751 h 6858000"/>
              <a:gd name="connsiteX81" fmla="*/ 8161701 w 12192000"/>
              <a:gd name="connsiteY81" fmla="*/ 4028568 h 6858000"/>
              <a:gd name="connsiteX82" fmla="*/ 8202168 w 12192000"/>
              <a:gd name="connsiteY82" fmla="*/ 4235089 h 6858000"/>
              <a:gd name="connsiteX83" fmla="*/ 8202168 w 12192000"/>
              <a:gd name="connsiteY83" fmla="*/ 5041637 h 6858000"/>
              <a:gd name="connsiteX84" fmla="*/ 8612419 w 12192000"/>
              <a:gd name="connsiteY84" fmla="*/ 5041637 h 6858000"/>
              <a:gd name="connsiteX85" fmla="*/ 8612419 w 12192000"/>
              <a:gd name="connsiteY85" fmla="*/ 4182063 h 6858000"/>
              <a:gd name="connsiteX86" fmla="*/ 8507763 w 12192000"/>
              <a:gd name="connsiteY86" fmla="*/ 3773207 h 6858000"/>
              <a:gd name="connsiteX87" fmla="*/ 8179842 w 12192000"/>
              <a:gd name="connsiteY87" fmla="*/ 3623898 h 6858000"/>
              <a:gd name="connsiteX88" fmla="*/ 7938435 w 12192000"/>
              <a:gd name="connsiteY88" fmla="*/ 3692273 h 6858000"/>
              <a:gd name="connsiteX89" fmla="*/ 7744473 w 12192000"/>
              <a:gd name="connsiteY89" fmla="*/ 3855536 h 6858000"/>
              <a:gd name="connsiteX90" fmla="*/ 7600746 w 12192000"/>
              <a:gd name="connsiteY90" fmla="*/ 3683901 h 6858000"/>
              <a:gd name="connsiteX91" fmla="*/ 7362130 w 12192000"/>
              <a:gd name="connsiteY91" fmla="*/ 3623898 h 6858000"/>
              <a:gd name="connsiteX92" fmla="*/ 5693854 w 12192000"/>
              <a:gd name="connsiteY92" fmla="*/ 3623898 h 6858000"/>
              <a:gd name="connsiteX93" fmla="*/ 5451053 w 12192000"/>
              <a:gd name="connsiteY93" fmla="*/ 3674133 h 6858000"/>
              <a:gd name="connsiteX94" fmla="*/ 5243136 w 12192000"/>
              <a:gd name="connsiteY94" fmla="*/ 3817860 h 6858000"/>
              <a:gd name="connsiteX95" fmla="*/ 5096618 w 12192000"/>
              <a:gd name="connsiteY95" fmla="*/ 4046708 h 6858000"/>
              <a:gd name="connsiteX96" fmla="*/ 5040802 w 12192000"/>
              <a:gd name="connsiteY96" fmla="*/ 4349512 h 6858000"/>
              <a:gd name="connsiteX97" fmla="*/ 5093827 w 12192000"/>
              <a:gd name="connsiteY97" fmla="*/ 4656503 h 6858000"/>
              <a:gd name="connsiteX98" fmla="*/ 5241741 w 12192000"/>
              <a:gd name="connsiteY98" fmla="*/ 4883956 h 6858000"/>
              <a:gd name="connsiteX99" fmla="*/ 5465008 w 12192000"/>
              <a:gd name="connsiteY99" fmla="*/ 5026288 h 6858000"/>
              <a:gd name="connsiteX100" fmla="*/ 5741300 w 12192000"/>
              <a:gd name="connsiteY100" fmla="*/ 5075127 h 6858000"/>
              <a:gd name="connsiteX101" fmla="*/ 5996659 w 12192000"/>
              <a:gd name="connsiteY101" fmla="*/ 5033265 h 6858000"/>
              <a:gd name="connsiteX102" fmla="*/ 6232484 w 12192000"/>
              <a:gd name="connsiteY102" fmla="*/ 4918841 h 6858000"/>
              <a:gd name="connsiteX103" fmla="*/ 6095733 w 12192000"/>
              <a:gd name="connsiteY103" fmla="*/ 4670457 h 6858000"/>
              <a:gd name="connsiteX104" fmla="*/ 5797116 w 12192000"/>
              <a:gd name="connsiteY104" fmla="*/ 4762555 h 6858000"/>
              <a:gd name="connsiteX105" fmla="*/ 5561291 w 12192000"/>
              <a:gd name="connsiteY105" fmla="*/ 4691389 h 6858000"/>
              <a:gd name="connsiteX106" fmla="*/ 5437100 w 12192000"/>
              <a:gd name="connsiteY106" fmla="*/ 4469518 h 6858000"/>
              <a:gd name="connsiteX107" fmla="*/ 6265974 w 12192000"/>
              <a:gd name="connsiteY107" fmla="*/ 4469518 h 6858000"/>
              <a:gd name="connsiteX108" fmla="*/ 6277137 w 12192000"/>
              <a:gd name="connsiteY108" fmla="*/ 4394166 h 6858000"/>
              <a:gd name="connsiteX109" fmla="*/ 6282719 w 12192000"/>
              <a:gd name="connsiteY109" fmla="*/ 4288114 h 6858000"/>
              <a:gd name="connsiteX110" fmla="*/ 6246438 w 12192000"/>
              <a:gd name="connsiteY110" fmla="*/ 4024381 h 6858000"/>
              <a:gd name="connsiteX111" fmla="*/ 6136200 w 12192000"/>
              <a:gd name="connsiteY111" fmla="*/ 3813674 h 6858000"/>
              <a:gd name="connsiteX112" fmla="*/ 5952006 w 12192000"/>
              <a:gd name="connsiteY112" fmla="*/ 3674133 h 6858000"/>
              <a:gd name="connsiteX113" fmla="*/ 5693854 w 12192000"/>
              <a:gd name="connsiteY113" fmla="*/ 3623898 h 6858000"/>
              <a:gd name="connsiteX114" fmla="*/ 3293917 w 12192000"/>
              <a:gd name="connsiteY114" fmla="*/ 3623898 h 6858000"/>
              <a:gd name="connsiteX115" fmla="*/ 3076232 w 12192000"/>
              <a:gd name="connsiteY115" fmla="*/ 3655993 h 6858000"/>
              <a:gd name="connsiteX116" fmla="*/ 2908783 w 12192000"/>
              <a:gd name="connsiteY116" fmla="*/ 3743903 h 6858000"/>
              <a:gd name="connsiteX117" fmla="*/ 2801336 w 12192000"/>
              <a:gd name="connsiteY117" fmla="*/ 3880654 h 6858000"/>
              <a:gd name="connsiteX118" fmla="*/ 2763660 w 12192000"/>
              <a:gd name="connsiteY118" fmla="*/ 4056476 h 6858000"/>
              <a:gd name="connsiteX119" fmla="*/ 2797150 w 12192000"/>
              <a:gd name="connsiteY119" fmla="*/ 4208576 h 6858000"/>
              <a:gd name="connsiteX120" fmla="*/ 2883666 w 12192000"/>
              <a:gd name="connsiteY120" fmla="*/ 4323000 h 6858000"/>
              <a:gd name="connsiteX121" fmla="*/ 3000880 w 12192000"/>
              <a:gd name="connsiteY121" fmla="*/ 4405329 h 6858000"/>
              <a:gd name="connsiteX122" fmla="*/ 3129258 w 12192000"/>
              <a:gd name="connsiteY122" fmla="*/ 4463936 h 6858000"/>
              <a:gd name="connsiteX123" fmla="*/ 3232519 w 12192000"/>
              <a:gd name="connsiteY123" fmla="*/ 4504403 h 6858000"/>
              <a:gd name="connsiteX124" fmla="*/ 3323221 w 12192000"/>
              <a:gd name="connsiteY124" fmla="*/ 4544870 h 6858000"/>
              <a:gd name="connsiteX125" fmla="*/ 3387410 w 12192000"/>
              <a:gd name="connsiteY125" fmla="*/ 4593710 h 6858000"/>
              <a:gd name="connsiteX126" fmla="*/ 3411131 w 12192000"/>
              <a:gd name="connsiteY126" fmla="*/ 4653712 h 6858000"/>
              <a:gd name="connsiteX127" fmla="*/ 3369269 w 12192000"/>
              <a:gd name="connsiteY127" fmla="*/ 4740228 h 6858000"/>
              <a:gd name="connsiteX128" fmla="*/ 3235310 w 12192000"/>
              <a:gd name="connsiteY128" fmla="*/ 4770927 h 6858000"/>
              <a:gd name="connsiteX129" fmla="*/ 3059488 w 12192000"/>
              <a:gd name="connsiteY129" fmla="*/ 4734646 h 6858000"/>
              <a:gd name="connsiteX130" fmla="*/ 2878084 w 12192000"/>
              <a:gd name="connsiteY130" fmla="*/ 4625804 h 6858000"/>
              <a:gd name="connsiteX131" fmla="*/ 2693889 w 12192000"/>
              <a:gd name="connsiteY131" fmla="*/ 4882560 h 6858000"/>
              <a:gd name="connsiteX132" fmla="*/ 2943669 w 12192000"/>
              <a:gd name="connsiteY132" fmla="*/ 5022101 h 6858000"/>
              <a:gd name="connsiteX133" fmla="*/ 3224147 w 12192000"/>
              <a:gd name="connsiteY133" fmla="*/ 5075127 h 6858000"/>
              <a:gd name="connsiteX134" fmla="*/ 3469739 w 12192000"/>
              <a:gd name="connsiteY134" fmla="*/ 5040242 h 6858000"/>
              <a:gd name="connsiteX135" fmla="*/ 3648352 w 12192000"/>
              <a:gd name="connsiteY135" fmla="*/ 4945354 h 6858000"/>
              <a:gd name="connsiteX136" fmla="*/ 3757194 w 12192000"/>
              <a:gd name="connsiteY136" fmla="*/ 4804417 h 6858000"/>
              <a:gd name="connsiteX137" fmla="*/ 3793475 w 12192000"/>
              <a:gd name="connsiteY137" fmla="*/ 4628595 h 6858000"/>
              <a:gd name="connsiteX138" fmla="*/ 3759984 w 12192000"/>
              <a:gd name="connsiteY138" fmla="*/ 4465332 h 6858000"/>
              <a:gd name="connsiteX139" fmla="*/ 3672074 w 12192000"/>
              <a:gd name="connsiteY139" fmla="*/ 4349512 h 6858000"/>
              <a:gd name="connsiteX140" fmla="*/ 3552068 w 12192000"/>
              <a:gd name="connsiteY140" fmla="*/ 4269974 h 6858000"/>
              <a:gd name="connsiteX141" fmla="*/ 3419504 w 12192000"/>
              <a:gd name="connsiteY141" fmla="*/ 4212762 h 6858000"/>
              <a:gd name="connsiteX142" fmla="*/ 3317639 w 12192000"/>
              <a:gd name="connsiteY142" fmla="*/ 4175086 h 6858000"/>
              <a:gd name="connsiteX143" fmla="*/ 3231123 w 12192000"/>
              <a:gd name="connsiteY143" fmla="*/ 4137410 h 6858000"/>
              <a:gd name="connsiteX144" fmla="*/ 3171121 w 12192000"/>
              <a:gd name="connsiteY144" fmla="*/ 4094152 h 6858000"/>
              <a:gd name="connsiteX145" fmla="*/ 3148794 w 12192000"/>
              <a:gd name="connsiteY145" fmla="*/ 4036940 h 6858000"/>
              <a:gd name="connsiteX146" fmla="*/ 3305080 w 12192000"/>
              <a:gd name="connsiteY146" fmla="*/ 3928098 h 6858000"/>
              <a:gd name="connsiteX147" fmla="*/ 3450203 w 12192000"/>
              <a:gd name="connsiteY147" fmla="*/ 3958797 h 6858000"/>
              <a:gd name="connsiteX148" fmla="*/ 3598117 w 12192000"/>
              <a:gd name="connsiteY148" fmla="*/ 4045313 h 6858000"/>
              <a:gd name="connsiteX149" fmla="*/ 3782311 w 12192000"/>
              <a:gd name="connsiteY149" fmla="*/ 3799720 h 6858000"/>
              <a:gd name="connsiteX150" fmla="*/ 3572999 w 12192000"/>
              <a:gd name="connsiteY150" fmla="*/ 3678319 h 6858000"/>
              <a:gd name="connsiteX151" fmla="*/ 3293917 w 12192000"/>
              <a:gd name="connsiteY151" fmla="*/ 3623898 h 6858000"/>
              <a:gd name="connsiteX152" fmla="*/ 1284142 w 12192000"/>
              <a:gd name="connsiteY152" fmla="*/ 3623898 h 6858000"/>
              <a:gd name="connsiteX153" fmla="*/ 1066457 w 12192000"/>
              <a:gd name="connsiteY153" fmla="*/ 3655993 h 6858000"/>
              <a:gd name="connsiteX154" fmla="*/ 899008 w 12192000"/>
              <a:gd name="connsiteY154" fmla="*/ 3743903 h 6858000"/>
              <a:gd name="connsiteX155" fmla="*/ 791561 w 12192000"/>
              <a:gd name="connsiteY155" fmla="*/ 3880654 h 6858000"/>
              <a:gd name="connsiteX156" fmla="*/ 753885 w 12192000"/>
              <a:gd name="connsiteY156" fmla="*/ 4056476 h 6858000"/>
              <a:gd name="connsiteX157" fmla="*/ 787375 w 12192000"/>
              <a:gd name="connsiteY157" fmla="*/ 4208576 h 6858000"/>
              <a:gd name="connsiteX158" fmla="*/ 873891 w 12192000"/>
              <a:gd name="connsiteY158" fmla="*/ 4323000 h 6858000"/>
              <a:gd name="connsiteX159" fmla="*/ 991105 w 12192000"/>
              <a:gd name="connsiteY159" fmla="*/ 4405329 h 6858000"/>
              <a:gd name="connsiteX160" fmla="*/ 1119483 w 12192000"/>
              <a:gd name="connsiteY160" fmla="*/ 4463936 h 6858000"/>
              <a:gd name="connsiteX161" fmla="*/ 1222744 w 12192000"/>
              <a:gd name="connsiteY161" fmla="*/ 4504403 h 6858000"/>
              <a:gd name="connsiteX162" fmla="*/ 1313445 w 12192000"/>
              <a:gd name="connsiteY162" fmla="*/ 4544870 h 6858000"/>
              <a:gd name="connsiteX163" fmla="*/ 1377634 w 12192000"/>
              <a:gd name="connsiteY163" fmla="*/ 4593710 h 6858000"/>
              <a:gd name="connsiteX164" fmla="*/ 1401356 w 12192000"/>
              <a:gd name="connsiteY164" fmla="*/ 4653712 h 6858000"/>
              <a:gd name="connsiteX165" fmla="*/ 1359494 w 12192000"/>
              <a:gd name="connsiteY165" fmla="*/ 4740228 h 6858000"/>
              <a:gd name="connsiteX166" fmla="*/ 1225534 w 12192000"/>
              <a:gd name="connsiteY166" fmla="*/ 4770927 h 6858000"/>
              <a:gd name="connsiteX167" fmla="*/ 1049713 w 12192000"/>
              <a:gd name="connsiteY167" fmla="*/ 4734646 h 6858000"/>
              <a:gd name="connsiteX168" fmla="*/ 868309 w 12192000"/>
              <a:gd name="connsiteY168" fmla="*/ 4625804 h 6858000"/>
              <a:gd name="connsiteX169" fmla="*/ 684114 w 12192000"/>
              <a:gd name="connsiteY169" fmla="*/ 4882560 h 6858000"/>
              <a:gd name="connsiteX170" fmla="*/ 933893 w 12192000"/>
              <a:gd name="connsiteY170" fmla="*/ 5022101 h 6858000"/>
              <a:gd name="connsiteX171" fmla="*/ 1214371 w 12192000"/>
              <a:gd name="connsiteY171" fmla="*/ 5075127 h 6858000"/>
              <a:gd name="connsiteX172" fmla="*/ 1459964 w 12192000"/>
              <a:gd name="connsiteY172" fmla="*/ 5040242 h 6858000"/>
              <a:gd name="connsiteX173" fmla="*/ 1638577 w 12192000"/>
              <a:gd name="connsiteY173" fmla="*/ 4945354 h 6858000"/>
              <a:gd name="connsiteX174" fmla="*/ 1747419 w 12192000"/>
              <a:gd name="connsiteY174" fmla="*/ 4804417 h 6858000"/>
              <a:gd name="connsiteX175" fmla="*/ 1783700 w 12192000"/>
              <a:gd name="connsiteY175" fmla="*/ 4628595 h 6858000"/>
              <a:gd name="connsiteX176" fmla="*/ 1750210 w 12192000"/>
              <a:gd name="connsiteY176" fmla="*/ 4465332 h 6858000"/>
              <a:gd name="connsiteX177" fmla="*/ 1662298 w 12192000"/>
              <a:gd name="connsiteY177" fmla="*/ 4349512 h 6858000"/>
              <a:gd name="connsiteX178" fmla="*/ 1542293 w 12192000"/>
              <a:gd name="connsiteY178" fmla="*/ 4269974 h 6858000"/>
              <a:gd name="connsiteX179" fmla="*/ 1409729 w 12192000"/>
              <a:gd name="connsiteY179" fmla="*/ 4212762 h 6858000"/>
              <a:gd name="connsiteX180" fmla="*/ 1307864 w 12192000"/>
              <a:gd name="connsiteY180" fmla="*/ 4175086 h 6858000"/>
              <a:gd name="connsiteX181" fmla="*/ 1221348 w 12192000"/>
              <a:gd name="connsiteY181" fmla="*/ 4137410 h 6858000"/>
              <a:gd name="connsiteX182" fmla="*/ 1161345 w 12192000"/>
              <a:gd name="connsiteY182" fmla="*/ 4094152 h 6858000"/>
              <a:gd name="connsiteX183" fmla="*/ 1139019 w 12192000"/>
              <a:gd name="connsiteY183" fmla="*/ 4036940 h 6858000"/>
              <a:gd name="connsiteX184" fmla="*/ 1295305 w 12192000"/>
              <a:gd name="connsiteY184" fmla="*/ 3928098 h 6858000"/>
              <a:gd name="connsiteX185" fmla="*/ 1440428 w 12192000"/>
              <a:gd name="connsiteY185" fmla="*/ 3958797 h 6858000"/>
              <a:gd name="connsiteX186" fmla="*/ 1588342 w 12192000"/>
              <a:gd name="connsiteY186" fmla="*/ 4045313 h 6858000"/>
              <a:gd name="connsiteX187" fmla="*/ 1772536 w 12192000"/>
              <a:gd name="connsiteY187" fmla="*/ 3799720 h 6858000"/>
              <a:gd name="connsiteX188" fmla="*/ 1563224 w 12192000"/>
              <a:gd name="connsiteY188" fmla="*/ 3678319 h 6858000"/>
              <a:gd name="connsiteX189" fmla="*/ 1284142 w 12192000"/>
              <a:gd name="connsiteY189" fmla="*/ 3623898 h 6858000"/>
              <a:gd name="connsiteX190" fmla="*/ 4180523 w 12192000"/>
              <a:gd name="connsiteY190" fmla="*/ 3288999 h 6858000"/>
              <a:gd name="connsiteX191" fmla="*/ 4133079 w 12192000"/>
              <a:gd name="connsiteY191" fmla="*/ 3657388 h 6858000"/>
              <a:gd name="connsiteX192" fmla="*/ 3920976 w 12192000"/>
              <a:gd name="connsiteY192" fmla="*/ 3674133 h 6858000"/>
              <a:gd name="connsiteX193" fmla="*/ 3920976 w 12192000"/>
              <a:gd name="connsiteY193" fmla="*/ 3978333 h 6858000"/>
              <a:gd name="connsiteX194" fmla="*/ 4110752 w 12192000"/>
              <a:gd name="connsiteY194" fmla="*/ 3978333 h 6858000"/>
              <a:gd name="connsiteX195" fmla="*/ 4110752 w 12192000"/>
              <a:gd name="connsiteY195" fmla="*/ 4539289 h 6858000"/>
              <a:gd name="connsiteX196" fmla="*/ 4137265 w 12192000"/>
              <a:gd name="connsiteY196" fmla="*/ 4758368 h 6858000"/>
              <a:gd name="connsiteX197" fmla="*/ 4220990 w 12192000"/>
              <a:gd name="connsiteY197" fmla="*/ 4927213 h 6858000"/>
              <a:gd name="connsiteX198" fmla="*/ 4368904 w 12192000"/>
              <a:gd name="connsiteY198" fmla="*/ 5036055 h 6858000"/>
              <a:gd name="connsiteX199" fmla="*/ 4587983 w 12192000"/>
              <a:gd name="connsiteY199" fmla="*/ 5075127 h 6858000"/>
              <a:gd name="connsiteX200" fmla="*/ 4763805 w 12192000"/>
              <a:gd name="connsiteY200" fmla="*/ 5058382 h 6858000"/>
              <a:gd name="connsiteX201" fmla="*/ 4894974 w 12192000"/>
              <a:gd name="connsiteY201" fmla="*/ 5024892 h 6858000"/>
              <a:gd name="connsiteX202" fmla="*/ 4830786 w 12192000"/>
              <a:gd name="connsiteY202" fmla="*/ 4726274 h 6858000"/>
              <a:gd name="connsiteX203" fmla="*/ 4767991 w 12192000"/>
              <a:gd name="connsiteY203" fmla="*/ 4745810 h 6858000"/>
              <a:gd name="connsiteX204" fmla="*/ 4699616 w 12192000"/>
              <a:gd name="connsiteY204" fmla="*/ 4754182 h 6858000"/>
              <a:gd name="connsiteX205" fmla="*/ 4569843 w 12192000"/>
              <a:gd name="connsiteY205" fmla="*/ 4702552 h 6858000"/>
              <a:gd name="connsiteX206" fmla="*/ 4521003 w 12192000"/>
              <a:gd name="connsiteY206" fmla="*/ 4533707 h 6858000"/>
              <a:gd name="connsiteX207" fmla="*/ 4521003 w 12192000"/>
              <a:gd name="connsiteY207" fmla="*/ 3978333 h 6858000"/>
              <a:gd name="connsiteX208" fmla="*/ 4853111 w 12192000"/>
              <a:gd name="connsiteY208" fmla="*/ 3978333 h 6858000"/>
              <a:gd name="connsiteX209" fmla="*/ 4853111 w 12192000"/>
              <a:gd name="connsiteY209" fmla="*/ 3657388 h 6858000"/>
              <a:gd name="connsiteX210" fmla="*/ 4521003 w 12192000"/>
              <a:gd name="connsiteY210" fmla="*/ 3657388 h 6858000"/>
              <a:gd name="connsiteX211" fmla="*/ 4521003 w 12192000"/>
              <a:gd name="connsiteY211" fmla="*/ 3288999 h 6858000"/>
              <a:gd name="connsiteX212" fmla="*/ 2248891 w 12192000"/>
              <a:gd name="connsiteY212" fmla="*/ 3026662 h 6858000"/>
              <a:gd name="connsiteX213" fmla="*/ 2078650 w 12192000"/>
              <a:gd name="connsiteY213" fmla="*/ 3085269 h 6858000"/>
              <a:gd name="connsiteX214" fmla="*/ 2011671 w 12192000"/>
              <a:gd name="connsiteY214" fmla="*/ 3238764 h 6858000"/>
              <a:gd name="connsiteX215" fmla="*/ 2078650 w 12192000"/>
              <a:gd name="connsiteY215" fmla="*/ 3393655 h 6858000"/>
              <a:gd name="connsiteX216" fmla="*/ 2248891 w 12192000"/>
              <a:gd name="connsiteY216" fmla="*/ 3453658 h 6858000"/>
              <a:gd name="connsiteX217" fmla="*/ 2420527 w 12192000"/>
              <a:gd name="connsiteY217" fmla="*/ 3393655 h 6858000"/>
              <a:gd name="connsiteX218" fmla="*/ 2486111 w 12192000"/>
              <a:gd name="connsiteY218" fmla="*/ 3238764 h 6858000"/>
              <a:gd name="connsiteX219" fmla="*/ 2420527 w 12192000"/>
              <a:gd name="connsiteY219" fmla="*/ 3085269 h 6858000"/>
              <a:gd name="connsiteX220" fmla="*/ 2248891 w 12192000"/>
              <a:gd name="connsiteY220" fmla="*/ 3026662 h 6858000"/>
              <a:gd name="connsiteX221" fmla="*/ 7775277 w 12192000"/>
              <a:gd name="connsiteY221" fmla="*/ 1968625 h 6858000"/>
              <a:gd name="connsiteX222" fmla="*/ 8006915 w 12192000"/>
              <a:gd name="connsiteY222" fmla="*/ 1968625 h 6858000"/>
              <a:gd name="connsiteX223" fmla="*/ 8260880 w 12192000"/>
              <a:gd name="connsiteY223" fmla="*/ 2020255 h 6858000"/>
              <a:gd name="connsiteX224" fmla="*/ 8344605 w 12192000"/>
              <a:gd name="connsiteY224" fmla="*/ 2191891 h 6858000"/>
              <a:gd name="connsiteX225" fmla="*/ 8006915 w 12192000"/>
              <a:gd name="connsiteY225" fmla="*/ 2437483 h 6858000"/>
              <a:gd name="connsiteX226" fmla="*/ 7775277 w 12192000"/>
              <a:gd name="connsiteY226" fmla="*/ 2437483 h 6858000"/>
              <a:gd name="connsiteX227" fmla="*/ 7775277 w 12192000"/>
              <a:gd name="connsiteY227" fmla="*/ 1254173 h 6858000"/>
              <a:gd name="connsiteX228" fmla="*/ 7970634 w 12192000"/>
              <a:gd name="connsiteY228" fmla="*/ 1254173 h 6858000"/>
              <a:gd name="connsiteX229" fmla="*/ 8185528 w 12192000"/>
              <a:gd name="connsiteY229" fmla="*/ 1298827 h 6858000"/>
              <a:gd name="connsiteX230" fmla="*/ 8255299 w 12192000"/>
              <a:gd name="connsiteY230" fmla="*/ 1449531 h 6858000"/>
              <a:gd name="connsiteX231" fmla="*/ 8186923 w 12192000"/>
              <a:gd name="connsiteY231" fmla="*/ 1605817 h 6858000"/>
              <a:gd name="connsiteX232" fmla="*/ 7967844 w 12192000"/>
              <a:gd name="connsiteY232" fmla="*/ 1664425 h 6858000"/>
              <a:gd name="connsiteX233" fmla="*/ 7775277 w 12192000"/>
              <a:gd name="connsiteY233" fmla="*/ 1664425 h 6858000"/>
              <a:gd name="connsiteX234" fmla="*/ 7365025 w 12192000"/>
              <a:gd name="connsiteY234" fmla="*/ 936019 h 6858000"/>
              <a:gd name="connsiteX235" fmla="*/ 7365025 w 12192000"/>
              <a:gd name="connsiteY235" fmla="*/ 2755637 h 6858000"/>
              <a:gd name="connsiteX236" fmla="*/ 8040405 w 12192000"/>
              <a:gd name="connsiteY236" fmla="*/ 2755637 h 6858000"/>
              <a:gd name="connsiteX237" fmla="*/ 8316697 w 12192000"/>
              <a:gd name="connsiteY237" fmla="*/ 2723543 h 6858000"/>
              <a:gd name="connsiteX238" fmla="*/ 8541358 w 12192000"/>
              <a:gd name="connsiteY238" fmla="*/ 2625864 h 6858000"/>
              <a:gd name="connsiteX239" fmla="*/ 8692062 w 12192000"/>
              <a:gd name="connsiteY239" fmla="*/ 2459810 h 6858000"/>
              <a:gd name="connsiteX240" fmla="*/ 8746484 w 12192000"/>
              <a:gd name="connsiteY240" fmla="*/ 2219799 h 6858000"/>
              <a:gd name="connsiteX241" fmla="*/ 8721366 w 12192000"/>
              <a:gd name="connsiteY241" fmla="*/ 2056535 h 6858000"/>
              <a:gd name="connsiteX242" fmla="*/ 8651596 w 12192000"/>
              <a:gd name="connsiteY242" fmla="*/ 1932344 h 6858000"/>
              <a:gd name="connsiteX243" fmla="*/ 8548335 w 12192000"/>
              <a:gd name="connsiteY243" fmla="*/ 1844433 h 6858000"/>
              <a:gd name="connsiteX244" fmla="*/ 8419957 w 12192000"/>
              <a:gd name="connsiteY244" fmla="*/ 1792803 h 6858000"/>
              <a:gd name="connsiteX245" fmla="*/ 8419957 w 12192000"/>
              <a:gd name="connsiteY245" fmla="*/ 1781639 h 6858000"/>
              <a:gd name="connsiteX246" fmla="*/ 8519031 w 12192000"/>
              <a:gd name="connsiteY246" fmla="*/ 1720241 h 6858000"/>
              <a:gd name="connsiteX247" fmla="*/ 8592988 w 12192000"/>
              <a:gd name="connsiteY247" fmla="*/ 1625353 h 6858000"/>
              <a:gd name="connsiteX248" fmla="*/ 8640432 w 12192000"/>
              <a:gd name="connsiteY248" fmla="*/ 1510929 h 6858000"/>
              <a:gd name="connsiteX249" fmla="*/ 8657177 w 12192000"/>
              <a:gd name="connsiteY249" fmla="*/ 1388133 h 6858000"/>
              <a:gd name="connsiteX250" fmla="*/ 8605547 w 12192000"/>
              <a:gd name="connsiteY250" fmla="*/ 1170449 h 6858000"/>
              <a:gd name="connsiteX251" fmla="*/ 8463215 w 12192000"/>
              <a:gd name="connsiteY251" fmla="*/ 1030907 h 6858000"/>
              <a:gd name="connsiteX252" fmla="*/ 8251112 w 12192000"/>
              <a:gd name="connsiteY252" fmla="*/ 956950 h 6858000"/>
              <a:gd name="connsiteX253" fmla="*/ 7987380 w 12192000"/>
              <a:gd name="connsiteY253" fmla="*/ 936019 h 6858000"/>
              <a:gd name="connsiteX254" fmla="*/ 5831500 w 12192000"/>
              <a:gd name="connsiteY254" fmla="*/ 936019 h 6858000"/>
              <a:gd name="connsiteX255" fmla="*/ 5831500 w 12192000"/>
              <a:gd name="connsiteY255" fmla="*/ 2755637 h 6858000"/>
              <a:gd name="connsiteX256" fmla="*/ 6998065 w 12192000"/>
              <a:gd name="connsiteY256" fmla="*/ 2755637 h 6858000"/>
              <a:gd name="connsiteX257" fmla="*/ 6998065 w 12192000"/>
              <a:gd name="connsiteY257" fmla="*/ 2409575 h 6858000"/>
              <a:gd name="connsiteX258" fmla="*/ 6241752 w 12192000"/>
              <a:gd name="connsiteY258" fmla="*/ 2409575 h 6858000"/>
              <a:gd name="connsiteX259" fmla="*/ 6241752 w 12192000"/>
              <a:gd name="connsiteY259" fmla="*/ 1990951 h 6858000"/>
              <a:gd name="connsiteX260" fmla="*/ 6861315 w 12192000"/>
              <a:gd name="connsiteY260" fmla="*/ 1990951 h 6858000"/>
              <a:gd name="connsiteX261" fmla="*/ 6861315 w 12192000"/>
              <a:gd name="connsiteY261" fmla="*/ 1647680 h 6858000"/>
              <a:gd name="connsiteX262" fmla="*/ 6241752 w 12192000"/>
              <a:gd name="connsiteY262" fmla="*/ 1647680 h 6858000"/>
              <a:gd name="connsiteX263" fmla="*/ 6241752 w 12192000"/>
              <a:gd name="connsiteY263" fmla="*/ 1282082 h 6858000"/>
              <a:gd name="connsiteX264" fmla="*/ 6970157 w 12192000"/>
              <a:gd name="connsiteY264" fmla="*/ 1282082 h 6858000"/>
              <a:gd name="connsiteX265" fmla="*/ 6970157 w 12192000"/>
              <a:gd name="connsiteY265" fmla="*/ 936019 h 6858000"/>
              <a:gd name="connsiteX266" fmla="*/ 3388729 w 12192000"/>
              <a:gd name="connsiteY266" fmla="*/ 936019 h 6858000"/>
              <a:gd name="connsiteX267" fmla="*/ 3726419 w 12192000"/>
              <a:gd name="connsiteY267" fmla="*/ 2755637 h 6858000"/>
              <a:gd name="connsiteX268" fmla="*/ 4234348 w 12192000"/>
              <a:gd name="connsiteY268" fmla="*/ 2755637 h 6858000"/>
              <a:gd name="connsiteX269" fmla="*/ 4404590 w 12192000"/>
              <a:gd name="connsiteY269" fmla="*/ 1929553 h 6858000"/>
              <a:gd name="connsiteX270" fmla="*/ 4445057 w 12192000"/>
              <a:gd name="connsiteY270" fmla="*/ 1716055 h 6858000"/>
              <a:gd name="connsiteX271" fmla="*/ 4479941 w 12192000"/>
              <a:gd name="connsiteY271" fmla="*/ 1508139 h 6858000"/>
              <a:gd name="connsiteX272" fmla="*/ 4491104 w 12192000"/>
              <a:gd name="connsiteY272" fmla="*/ 1508139 h 6858000"/>
              <a:gd name="connsiteX273" fmla="*/ 4523199 w 12192000"/>
              <a:gd name="connsiteY273" fmla="*/ 1716055 h 6858000"/>
              <a:gd name="connsiteX274" fmla="*/ 4563666 w 12192000"/>
              <a:gd name="connsiteY274" fmla="*/ 1929553 h 6858000"/>
              <a:gd name="connsiteX275" fmla="*/ 4742279 w 12192000"/>
              <a:gd name="connsiteY275" fmla="*/ 2755637 h 6858000"/>
              <a:gd name="connsiteX276" fmla="*/ 5258581 w 12192000"/>
              <a:gd name="connsiteY276" fmla="*/ 2755637 h 6858000"/>
              <a:gd name="connsiteX277" fmla="*/ 5582316 w 12192000"/>
              <a:gd name="connsiteY277" fmla="*/ 936019 h 6858000"/>
              <a:gd name="connsiteX278" fmla="*/ 5188810 w 12192000"/>
              <a:gd name="connsiteY278" fmla="*/ 936019 h 6858000"/>
              <a:gd name="connsiteX279" fmla="*/ 5063223 w 12192000"/>
              <a:gd name="connsiteY279" fmla="*/ 1787221 h 6858000"/>
              <a:gd name="connsiteX280" fmla="*/ 5025549 w 12192000"/>
              <a:gd name="connsiteY280" fmla="*/ 2071885 h 6858000"/>
              <a:gd name="connsiteX281" fmla="*/ 4987871 w 12192000"/>
              <a:gd name="connsiteY281" fmla="*/ 2362131 h 6858000"/>
              <a:gd name="connsiteX282" fmla="*/ 4976708 w 12192000"/>
              <a:gd name="connsiteY282" fmla="*/ 2362131 h 6858000"/>
              <a:gd name="connsiteX283" fmla="*/ 4922286 w 12192000"/>
              <a:gd name="connsiteY283" fmla="*/ 2070490 h 6858000"/>
              <a:gd name="connsiteX284" fmla="*/ 4867866 w 12192000"/>
              <a:gd name="connsiteY284" fmla="*/ 1787221 h 6858000"/>
              <a:gd name="connsiteX285" fmla="*/ 4672508 w 12192000"/>
              <a:gd name="connsiteY285" fmla="*/ 936019 h 6858000"/>
              <a:gd name="connsiteX286" fmla="*/ 4323655 w 12192000"/>
              <a:gd name="connsiteY286" fmla="*/ 936019 h 6858000"/>
              <a:gd name="connsiteX287" fmla="*/ 4128297 w 12192000"/>
              <a:gd name="connsiteY287" fmla="*/ 1787221 h 6858000"/>
              <a:gd name="connsiteX288" fmla="*/ 4073876 w 12192000"/>
              <a:gd name="connsiteY288" fmla="*/ 2073280 h 6858000"/>
              <a:gd name="connsiteX289" fmla="*/ 4019455 w 12192000"/>
              <a:gd name="connsiteY289" fmla="*/ 2362131 h 6858000"/>
              <a:gd name="connsiteX290" fmla="*/ 4008292 w 12192000"/>
              <a:gd name="connsiteY290" fmla="*/ 2362131 h 6858000"/>
              <a:gd name="connsiteX291" fmla="*/ 3972011 w 12192000"/>
              <a:gd name="connsiteY291" fmla="*/ 2073280 h 6858000"/>
              <a:gd name="connsiteX292" fmla="*/ 3935730 w 12192000"/>
              <a:gd name="connsiteY292" fmla="*/ 1787221 h 6858000"/>
              <a:gd name="connsiteX293" fmla="*/ 3810143 w 12192000"/>
              <a:gd name="connsiteY293" fmla="*/ 936019 h 6858000"/>
              <a:gd name="connsiteX294" fmla="*/ 0 w 12192000"/>
              <a:gd name="connsiteY294" fmla="*/ 0 h 6858000"/>
              <a:gd name="connsiteX295" fmla="*/ 12192000 w 12192000"/>
              <a:gd name="connsiteY295" fmla="*/ 0 h 6858000"/>
              <a:gd name="connsiteX296" fmla="*/ 12192000 w 12192000"/>
              <a:gd name="connsiteY296" fmla="*/ 6858000 h 6858000"/>
              <a:gd name="connsiteX297" fmla="*/ 0 w 12192000"/>
              <a:gd name="connsiteY2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</a:cxnLst>
            <a:rect l="l" t="t" r="r" b="b"/>
            <a:pathLst>
              <a:path w="12192000" h="6858000">
                <a:moveTo>
                  <a:pt x="5702227" y="3936470"/>
                </a:moveTo>
                <a:cubicBezTo>
                  <a:pt x="5785952" y="3936470"/>
                  <a:pt x="5845489" y="3960658"/>
                  <a:pt x="5880840" y="4009032"/>
                </a:cubicBezTo>
                <a:cubicBezTo>
                  <a:pt x="5916190" y="4057406"/>
                  <a:pt x="5933865" y="4120665"/>
                  <a:pt x="5933865" y="4198808"/>
                </a:cubicBezTo>
                <a:lnTo>
                  <a:pt x="5434307" y="4198808"/>
                </a:lnTo>
                <a:cubicBezTo>
                  <a:pt x="5449192" y="4109501"/>
                  <a:pt x="5481287" y="4043452"/>
                  <a:pt x="5530591" y="4000660"/>
                </a:cubicBezTo>
                <a:cubicBezTo>
                  <a:pt x="5579896" y="3957867"/>
                  <a:pt x="5637108" y="3936470"/>
                  <a:pt x="5702227" y="3936470"/>
                </a:cubicBezTo>
                <a:close/>
                <a:moveTo>
                  <a:pt x="2045161" y="3657388"/>
                </a:moveTo>
                <a:lnTo>
                  <a:pt x="2045161" y="5041637"/>
                </a:lnTo>
                <a:lnTo>
                  <a:pt x="2455412" y="5041637"/>
                </a:lnTo>
                <a:lnTo>
                  <a:pt x="2455412" y="3657388"/>
                </a:lnTo>
                <a:close/>
                <a:moveTo>
                  <a:pt x="10990115" y="3623898"/>
                </a:moveTo>
                <a:cubicBezTo>
                  <a:pt x="10910112" y="3623898"/>
                  <a:pt x="10837550" y="3634596"/>
                  <a:pt x="10772431" y="3655993"/>
                </a:cubicBezTo>
                <a:cubicBezTo>
                  <a:pt x="10707313" y="3677389"/>
                  <a:pt x="10651495" y="3706692"/>
                  <a:pt x="10604982" y="3743903"/>
                </a:cubicBezTo>
                <a:cubicBezTo>
                  <a:pt x="10558468" y="3781115"/>
                  <a:pt x="10522652" y="3826698"/>
                  <a:pt x="10497535" y="3880654"/>
                </a:cubicBezTo>
                <a:cubicBezTo>
                  <a:pt x="10472418" y="3934610"/>
                  <a:pt x="10459859" y="3993217"/>
                  <a:pt x="10459859" y="4056476"/>
                </a:cubicBezTo>
                <a:cubicBezTo>
                  <a:pt x="10459859" y="4114153"/>
                  <a:pt x="10471022" y="4164853"/>
                  <a:pt x="10493349" y="4208576"/>
                </a:cubicBezTo>
                <a:cubicBezTo>
                  <a:pt x="10515676" y="4252299"/>
                  <a:pt x="10544513" y="4290440"/>
                  <a:pt x="10579865" y="4323000"/>
                </a:cubicBezTo>
                <a:cubicBezTo>
                  <a:pt x="10615215" y="4355559"/>
                  <a:pt x="10654287" y="4383003"/>
                  <a:pt x="10697078" y="4405329"/>
                </a:cubicBezTo>
                <a:cubicBezTo>
                  <a:pt x="10739871" y="4427656"/>
                  <a:pt x="10782665" y="4447191"/>
                  <a:pt x="10825457" y="4463936"/>
                </a:cubicBezTo>
                <a:cubicBezTo>
                  <a:pt x="10860808" y="4478821"/>
                  <a:pt x="10895228" y="4492310"/>
                  <a:pt x="10928718" y="4504403"/>
                </a:cubicBezTo>
                <a:cubicBezTo>
                  <a:pt x="10962208" y="4516497"/>
                  <a:pt x="10992441" y="4529986"/>
                  <a:pt x="11019419" y="4544870"/>
                </a:cubicBezTo>
                <a:cubicBezTo>
                  <a:pt x="11046398" y="4559755"/>
                  <a:pt x="11067793" y="4576035"/>
                  <a:pt x="11083608" y="4593710"/>
                </a:cubicBezTo>
                <a:cubicBezTo>
                  <a:pt x="11099424" y="4611385"/>
                  <a:pt x="11107330" y="4631386"/>
                  <a:pt x="11107330" y="4653712"/>
                </a:cubicBezTo>
                <a:cubicBezTo>
                  <a:pt x="11107330" y="4690924"/>
                  <a:pt x="11093376" y="4719762"/>
                  <a:pt x="11065468" y="4740228"/>
                </a:cubicBezTo>
                <a:cubicBezTo>
                  <a:pt x="11037560" y="4760694"/>
                  <a:pt x="10992907" y="4770927"/>
                  <a:pt x="10931508" y="4770927"/>
                </a:cubicBezTo>
                <a:cubicBezTo>
                  <a:pt x="10871971" y="4770927"/>
                  <a:pt x="10813363" y="4758834"/>
                  <a:pt x="10755687" y="4734646"/>
                </a:cubicBezTo>
                <a:cubicBezTo>
                  <a:pt x="10698009" y="4710459"/>
                  <a:pt x="10637541" y="4674179"/>
                  <a:pt x="10574282" y="4625804"/>
                </a:cubicBezTo>
                <a:lnTo>
                  <a:pt x="10390088" y="4882560"/>
                </a:lnTo>
                <a:cubicBezTo>
                  <a:pt x="10460789" y="4940237"/>
                  <a:pt x="10544049" y="4986751"/>
                  <a:pt x="10639867" y="5022101"/>
                </a:cubicBezTo>
                <a:cubicBezTo>
                  <a:pt x="10735685" y="5057452"/>
                  <a:pt x="10829177" y="5075127"/>
                  <a:pt x="10920345" y="5075127"/>
                </a:cubicBezTo>
                <a:cubicBezTo>
                  <a:pt x="11013372" y="5075127"/>
                  <a:pt x="11095237" y="5063498"/>
                  <a:pt x="11165937" y="5040242"/>
                </a:cubicBezTo>
                <a:cubicBezTo>
                  <a:pt x="11236639" y="5016985"/>
                  <a:pt x="11296177" y="4985356"/>
                  <a:pt x="11344551" y="4945354"/>
                </a:cubicBezTo>
                <a:cubicBezTo>
                  <a:pt x="11392924" y="4905352"/>
                  <a:pt x="11429205" y="4858373"/>
                  <a:pt x="11453393" y="4804417"/>
                </a:cubicBezTo>
                <a:cubicBezTo>
                  <a:pt x="11477580" y="4750461"/>
                  <a:pt x="11489673" y="4691854"/>
                  <a:pt x="11489673" y="4628595"/>
                </a:cubicBezTo>
                <a:cubicBezTo>
                  <a:pt x="11489673" y="4565336"/>
                  <a:pt x="11478510" y="4510915"/>
                  <a:pt x="11456183" y="4465332"/>
                </a:cubicBezTo>
                <a:cubicBezTo>
                  <a:pt x="11433857" y="4419748"/>
                  <a:pt x="11404553" y="4381142"/>
                  <a:pt x="11368272" y="4349512"/>
                </a:cubicBezTo>
                <a:cubicBezTo>
                  <a:pt x="11331992" y="4317883"/>
                  <a:pt x="11291990" y="4291370"/>
                  <a:pt x="11248267" y="4269974"/>
                </a:cubicBezTo>
                <a:cubicBezTo>
                  <a:pt x="11204544" y="4248578"/>
                  <a:pt x="11160356" y="4229507"/>
                  <a:pt x="11115703" y="4212762"/>
                </a:cubicBezTo>
                <a:cubicBezTo>
                  <a:pt x="11080352" y="4199738"/>
                  <a:pt x="11046398" y="4187180"/>
                  <a:pt x="11013838" y="4175086"/>
                </a:cubicBezTo>
                <a:cubicBezTo>
                  <a:pt x="10981277" y="4162992"/>
                  <a:pt x="10952440" y="4150434"/>
                  <a:pt x="10927323" y="4137410"/>
                </a:cubicBezTo>
                <a:cubicBezTo>
                  <a:pt x="10902204" y="4124386"/>
                  <a:pt x="10882203" y="4109967"/>
                  <a:pt x="10867319" y="4094152"/>
                </a:cubicBezTo>
                <a:cubicBezTo>
                  <a:pt x="10852435" y="4078337"/>
                  <a:pt x="10844993" y="4059267"/>
                  <a:pt x="10844993" y="4036940"/>
                </a:cubicBezTo>
                <a:cubicBezTo>
                  <a:pt x="10844993" y="3964379"/>
                  <a:pt x="10897088" y="3928098"/>
                  <a:pt x="11001278" y="3928098"/>
                </a:cubicBezTo>
                <a:cubicBezTo>
                  <a:pt x="11049653" y="3928098"/>
                  <a:pt x="11098027" y="3938331"/>
                  <a:pt x="11146402" y="3958797"/>
                </a:cubicBezTo>
                <a:cubicBezTo>
                  <a:pt x="11194776" y="3979263"/>
                  <a:pt x="11244081" y="4008102"/>
                  <a:pt x="11294315" y="4045313"/>
                </a:cubicBezTo>
                <a:lnTo>
                  <a:pt x="11478510" y="3799720"/>
                </a:lnTo>
                <a:cubicBezTo>
                  <a:pt x="11418973" y="3755067"/>
                  <a:pt x="11349201" y="3714600"/>
                  <a:pt x="11269198" y="3678319"/>
                </a:cubicBezTo>
                <a:cubicBezTo>
                  <a:pt x="11189194" y="3642038"/>
                  <a:pt x="11096167" y="3623898"/>
                  <a:pt x="10990115" y="3623898"/>
                </a:cubicBezTo>
                <a:close/>
                <a:moveTo>
                  <a:pt x="9554756" y="3623898"/>
                </a:moveTo>
                <a:cubicBezTo>
                  <a:pt x="9467310" y="3623898"/>
                  <a:pt x="9382655" y="3640178"/>
                  <a:pt x="9300791" y="3672737"/>
                </a:cubicBezTo>
                <a:cubicBezTo>
                  <a:pt x="9218927" y="3705297"/>
                  <a:pt x="9146830" y="3752276"/>
                  <a:pt x="9084502" y="3813674"/>
                </a:cubicBezTo>
                <a:cubicBezTo>
                  <a:pt x="9022174" y="3875072"/>
                  <a:pt x="8972403" y="3950890"/>
                  <a:pt x="8935193" y="4041126"/>
                </a:cubicBezTo>
                <a:cubicBezTo>
                  <a:pt x="8897982" y="4131363"/>
                  <a:pt x="8879376" y="4234158"/>
                  <a:pt x="8879376" y="4349512"/>
                </a:cubicBezTo>
                <a:cubicBezTo>
                  <a:pt x="8879376" y="4464867"/>
                  <a:pt x="8897982" y="4567662"/>
                  <a:pt x="8935193" y="4657899"/>
                </a:cubicBezTo>
                <a:cubicBezTo>
                  <a:pt x="8972403" y="4748135"/>
                  <a:pt x="9022174" y="4823953"/>
                  <a:pt x="9084502" y="4885351"/>
                </a:cubicBezTo>
                <a:cubicBezTo>
                  <a:pt x="9146830" y="4946749"/>
                  <a:pt x="9218927" y="4993728"/>
                  <a:pt x="9300791" y="5026288"/>
                </a:cubicBezTo>
                <a:cubicBezTo>
                  <a:pt x="9382655" y="5058847"/>
                  <a:pt x="9467310" y="5075127"/>
                  <a:pt x="9554756" y="5075127"/>
                </a:cubicBezTo>
                <a:cubicBezTo>
                  <a:pt x="9642202" y="5075127"/>
                  <a:pt x="9726392" y="5058847"/>
                  <a:pt x="9807326" y="5026288"/>
                </a:cubicBezTo>
                <a:cubicBezTo>
                  <a:pt x="9888259" y="4993728"/>
                  <a:pt x="9959891" y="4946749"/>
                  <a:pt x="10022218" y="4885351"/>
                </a:cubicBezTo>
                <a:cubicBezTo>
                  <a:pt x="10084547" y="4823953"/>
                  <a:pt x="10134317" y="4748135"/>
                  <a:pt x="10171528" y="4657899"/>
                </a:cubicBezTo>
                <a:cubicBezTo>
                  <a:pt x="10208738" y="4567662"/>
                  <a:pt x="10227344" y="4464867"/>
                  <a:pt x="10227344" y="4349512"/>
                </a:cubicBezTo>
                <a:cubicBezTo>
                  <a:pt x="10227344" y="4234158"/>
                  <a:pt x="10208738" y="4131363"/>
                  <a:pt x="10171528" y="4041126"/>
                </a:cubicBezTo>
                <a:cubicBezTo>
                  <a:pt x="10134317" y="3950890"/>
                  <a:pt x="10084547" y="3875072"/>
                  <a:pt x="10022218" y="3813674"/>
                </a:cubicBezTo>
                <a:cubicBezTo>
                  <a:pt x="9959891" y="3752276"/>
                  <a:pt x="9888259" y="3705297"/>
                  <a:pt x="9807326" y="3672737"/>
                </a:cubicBezTo>
                <a:cubicBezTo>
                  <a:pt x="9726392" y="3640178"/>
                  <a:pt x="9642202" y="3623898"/>
                  <a:pt x="9554756" y="3623898"/>
                </a:cubicBezTo>
                <a:close/>
                <a:moveTo>
                  <a:pt x="7362130" y="3623898"/>
                </a:moveTo>
                <a:cubicBezTo>
                  <a:pt x="7270963" y="3623898"/>
                  <a:pt x="7192819" y="3644829"/>
                  <a:pt x="7127701" y="3686692"/>
                </a:cubicBezTo>
                <a:cubicBezTo>
                  <a:pt x="7062581" y="3728554"/>
                  <a:pt x="7001183" y="3778324"/>
                  <a:pt x="6943506" y="3836001"/>
                </a:cubicBezTo>
                <a:lnTo>
                  <a:pt x="6932343" y="3836001"/>
                </a:lnTo>
                <a:lnTo>
                  <a:pt x="6904435" y="3657388"/>
                </a:lnTo>
                <a:lnTo>
                  <a:pt x="6569535" y="3657388"/>
                </a:lnTo>
                <a:lnTo>
                  <a:pt x="6569535" y="5041637"/>
                </a:lnTo>
                <a:lnTo>
                  <a:pt x="6979787" y="5041637"/>
                </a:lnTo>
                <a:lnTo>
                  <a:pt x="6979787" y="4106711"/>
                </a:lnTo>
                <a:cubicBezTo>
                  <a:pt x="7065372" y="4017404"/>
                  <a:pt x="7143515" y="3972751"/>
                  <a:pt x="7214216" y="3972751"/>
                </a:cubicBezTo>
                <a:cubicBezTo>
                  <a:pt x="7273753" y="3972751"/>
                  <a:pt x="7317011" y="3991357"/>
                  <a:pt x="7343989" y="4028568"/>
                </a:cubicBezTo>
                <a:cubicBezTo>
                  <a:pt x="7370968" y="4065779"/>
                  <a:pt x="7384456" y="4134619"/>
                  <a:pt x="7384456" y="4235089"/>
                </a:cubicBezTo>
                <a:lnTo>
                  <a:pt x="7384456" y="5041637"/>
                </a:lnTo>
                <a:lnTo>
                  <a:pt x="7794708" y="5041637"/>
                </a:lnTo>
                <a:lnTo>
                  <a:pt x="7794708" y="4106711"/>
                </a:lnTo>
                <a:cubicBezTo>
                  <a:pt x="7884014" y="4017404"/>
                  <a:pt x="7963087" y="3972751"/>
                  <a:pt x="8031928" y="3972751"/>
                </a:cubicBezTo>
                <a:cubicBezTo>
                  <a:pt x="8091465" y="3972751"/>
                  <a:pt x="8134723" y="3991357"/>
                  <a:pt x="8161701" y="4028568"/>
                </a:cubicBezTo>
                <a:cubicBezTo>
                  <a:pt x="8188679" y="4065779"/>
                  <a:pt x="8202168" y="4134619"/>
                  <a:pt x="8202168" y="4235089"/>
                </a:cubicBezTo>
                <a:lnTo>
                  <a:pt x="8202168" y="5041637"/>
                </a:lnTo>
                <a:lnTo>
                  <a:pt x="8612419" y="5041637"/>
                </a:lnTo>
                <a:lnTo>
                  <a:pt x="8612419" y="4182063"/>
                </a:lnTo>
                <a:cubicBezTo>
                  <a:pt x="8612419" y="4009032"/>
                  <a:pt x="8577534" y="3872747"/>
                  <a:pt x="8507763" y="3773207"/>
                </a:cubicBezTo>
                <a:cubicBezTo>
                  <a:pt x="8437993" y="3673668"/>
                  <a:pt x="8328685" y="3623898"/>
                  <a:pt x="8179842" y="3623898"/>
                </a:cubicBezTo>
                <a:cubicBezTo>
                  <a:pt x="8086814" y="3623898"/>
                  <a:pt x="8006345" y="3646690"/>
                  <a:pt x="7938435" y="3692273"/>
                </a:cubicBezTo>
                <a:cubicBezTo>
                  <a:pt x="7870525" y="3737857"/>
                  <a:pt x="7805871" y="3792278"/>
                  <a:pt x="7744473" y="3855536"/>
                </a:cubicBezTo>
                <a:cubicBezTo>
                  <a:pt x="7709122" y="3781115"/>
                  <a:pt x="7661213" y="3723903"/>
                  <a:pt x="7600746" y="3683901"/>
                </a:cubicBezTo>
                <a:cubicBezTo>
                  <a:pt x="7540277" y="3643899"/>
                  <a:pt x="7460738" y="3623898"/>
                  <a:pt x="7362130" y="3623898"/>
                </a:cubicBezTo>
                <a:close/>
                <a:moveTo>
                  <a:pt x="5693854" y="3623898"/>
                </a:moveTo>
                <a:cubicBezTo>
                  <a:pt x="5610130" y="3623898"/>
                  <a:pt x="5529196" y="3640643"/>
                  <a:pt x="5451053" y="3674133"/>
                </a:cubicBezTo>
                <a:cubicBezTo>
                  <a:pt x="5372910" y="3707623"/>
                  <a:pt x="5303604" y="3755532"/>
                  <a:pt x="5243136" y="3817860"/>
                </a:cubicBezTo>
                <a:cubicBezTo>
                  <a:pt x="5182669" y="3880189"/>
                  <a:pt x="5133830" y="3956471"/>
                  <a:pt x="5096618" y="4046708"/>
                </a:cubicBezTo>
                <a:cubicBezTo>
                  <a:pt x="5059407" y="4136945"/>
                  <a:pt x="5040802" y="4237879"/>
                  <a:pt x="5040802" y="4349512"/>
                </a:cubicBezTo>
                <a:cubicBezTo>
                  <a:pt x="5040802" y="4464867"/>
                  <a:pt x="5058477" y="4567197"/>
                  <a:pt x="5093827" y="4656503"/>
                </a:cubicBezTo>
                <a:cubicBezTo>
                  <a:pt x="5129178" y="4745810"/>
                  <a:pt x="5178482" y="4821627"/>
                  <a:pt x="5241741" y="4883956"/>
                </a:cubicBezTo>
                <a:cubicBezTo>
                  <a:pt x="5305000" y="4946284"/>
                  <a:pt x="5379422" y="4993728"/>
                  <a:pt x="5465008" y="5026288"/>
                </a:cubicBezTo>
                <a:cubicBezTo>
                  <a:pt x="5550592" y="5058847"/>
                  <a:pt x="5642690" y="5075127"/>
                  <a:pt x="5741300" y="5075127"/>
                </a:cubicBezTo>
                <a:cubicBezTo>
                  <a:pt x="5825024" y="5075127"/>
                  <a:pt x="5910144" y="5061173"/>
                  <a:pt x="5996659" y="5033265"/>
                </a:cubicBezTo>
                <a:cubicBezTo>
                  <a:pt x="6083175" y="5005356"/>
                  <a:pt x="6161783" y="4967215"/>
                  <a:pt x="6232484" y="4918841"/>
                </a:cubicBezTo>
                <a:lnTo>
                  <a:pt x="6095733" y="4670457"/>
                </a:lnTo>
                <a:cubicBezTo>
                  <a:pt x="5995263" y="4731856"/>
                  <a:pt x="5895725" y="4762555"/>
                  <a:pt x="5797116" y="4762555"/>
                </a:cubicBezTo>
                <a:cubicBezTo>
                  <a:pt x="5704088" y="4762555"/>
                  <a:pt x="5625480" y="4738833"/>
                  <a:pt x="5561291" y="4691389"/>
                </a:cubicBezTo>
                <a:cubicBezTo>
                  <a:pt x="5497101" y="4643945"/>
                  <a:pt x="5455704" y="4569988"/>
                  <a:pt x="5437100" y="4469518"/>
                </a:cubicBezTo>
                <a:lnTo>
                  <a:pt x="6265974" y="4469518"/>
                </a:lnTo>
                <a:cubicBezTo>
                  <a:pt x="6269695" y="4452773"/>
                  <a:pt x="6273416" y="4427656"/>
                  <a:pt x="6277137" y="4394166"/>
                </a:cubicBezTo>
                <a:cubicBezTo>
                  <a:pt x="6280858" y="4360676"/>
                  <a:pt x="6282719" y="4325325"/>
                  <a:pt x="6282719" y="4288114"/>
                </a:cubicBezTo>
                <a:cubicBezTo>
                  <a:pt x="6282719" y="4193226"/>
                  <a:pt x="6270625" y="4105315"/>
                  <a:pt x="6246438" y="4024381"/>
                </a:cubicBezTo>
                <a:cubicBezTo>
                  <a:pt x="6222251" y="3943448"/>
                  <a:pt x="6185505" y="3873212"/>
                  <a:pt x="6136200" y="3813674"/>
                </a:cubicBezTo>
                <a:cubicBezTo>
                  <a:pt x="6086897" y="3754137"/>
                  <a:pt x="6025498" y="3707623"/>
                  <a:pt x="5952006" y="3674133"/>
                </a:cubicBezTo>
                <a:cubicBezTo>
                  <a:pt x="5878514" y="3640643"/>
                  <a:pt x="5792464" y="3623898"/>
                  <a:pt x="5693854" y="3623898"/>
                </a:cubicBezTo>
                <a:close/>
                <a:moveTo>
                  <a:pt x="3293917" y="3623898"/>
                </a:moveTo>
                <a:cubicBezTo>
                  <a:pt x="3213913" y="3623898"/>
                  <a:pt x="3141352" y="3634596"/>
                  <a:pt x="3076232" y="3655993"/>
                </a:cubicBezTo>
                <a:cubicBezTo>
                  <a:pt x="3011113" y="3677389"/>
                  <a:pt x="2955296" y="3706692"/>
                  <a:pt x="2908783" y="3743903"/>
                </a:cubicBezTo>
                <a:cubicBezTo>
                  <a:pt x="2862270" y="3781115"/>
                  <a:pt x="2826454" y="3826698"/>
                  <a:pt x="2801336" y="3880654"/>
                </a:cubicBezTo>
                <a:cubicBezTo>
                  <a:pt x="2776219" y="3934610"/>
                  <a:pt x="2763660" y="3993217"/>
                  <a:pt x="2763660" y="4056476"/>
                </a:cubicBezTo>
                <a:cubicBezTo>
                  <a:pt x="2763660" y="4114153"/>
                  <a:pt x="2774823" y="4164853"/>
                  <a:pt x="2797150" y="4208576"/>
                </a:cubicBezTo>
                <a:cubicBezTo>
                  <a:pt x="2819477" y="4252299"/>
                  <a:pt x="2848315" y="4290440"/>
                  <a:pt x="2883666" y="4323000"/>
                </a:cubicBezTo>
                <a:cubicBezTo>
                  <a:pt x="2919016" y="4355559"/>
                  <a:pt x="2958088" y="4383003"/>
                  <a:pt x="3000880" y="4405329"/>
                </a:cubicBezTo>
                <a:cubicBezTo>
                  <a:pt x="3043673" y="4427656"/>
                  <a:pt x="3086465" y="4447191"/>
                  <a:pt x="3129258" y="4463936"/>
                </a:cubicBezTo>
                <a:cubicBezTo>
                  <a:pt x="3164609" y="4478821"/>
                  <a:pt x="3199029" y="4492310"/>
                  <a:pt x="3232519" y="4504403"/>
                </a:cubicBezTo>
                <a:cubicBezTo>
                  <a:pt x="3266009" y="4516497"/>
                  <a:pt x="3296242" y="4529986"/>
                  <a:pt x="3323221" y="4544870"/>
                </a:cubicBezTo>
                <a:cubicBezTo>
                  <a:pt x="3350199" y="4559755"/>
                  <a:pt x="3371595" y="4576035"/>
                  <a:pt x="3387410" y="4593710"/>
                </a:cubicBezTo>
                <a:cubicBezTo>
                  <a:pt x="3403224" y="4611385"/>
                  <a:pt x="3411131" y="4631386"/>
                  <a:pt x="3411131" y="4653712"/>
                </a:cubicBezTo>
                <a:cubicBezTo>
                  <a:pt x="3411131" y="4690924"/>
                  <a:pt x="3397178" y="4719762"/>
                  <a:pt x="3369269" y="4740228"/>
                </a:cubicBezTo>
                <a:cubicBezTo>
                  <a:pt x="3341360" y="4760694"/>
                  <a:pt x="3296708" y="4770927"/>
                  <a:pt x="3235310" y="4770927"/>
                </a:cubicBezTo>
                <a:cubicBezTo>
                  <a:pt x="3175772" y="4770927"/>
                  <a:pt x="3117165" y="4758834"/>
                  <a:pt x="3059488" y="4734646"/>
                </a:cubicBezTo>
                <a:cubicBezTo>
                  <a:pt x="3001811" y="4710459"/>
                  <a:pt x="2941342" y="4674179"/>
                  <a:pt x="2878084" y="4625804"/>
                </a:cubicBezTo>
                <a:lnTo>
                  <a:pt x="2693889" y="4882560"/>
                </a:lnTo>
                <a:cubicBezTo>
                  <a:pt x="2764591" y="4940237"/>
                  <a:pt x="2847850" y="4986751"/>
                  <a:pt x="2943669" y="5022101"/>
                </a:cubicBezTo>
                <a:cubicBezTo>
                  <a:pt x="3039487" y="5057452"/>
                  <a:pt x="3132979" y="5075127"/>
                  <a:pt x="3224147" y="5075127"/>
                </a:cubicBezTo>
                <a:cubicBezTo>
                  <a:pt x="3317174" y="5075127"/>
                  <a:pt x="3399038" y="5063498"/>
                  <a:pt x="3469739" y="5040242"/>
                </a:cubicBezTo>
                <a:cubicBezTo>
                  <a:pt x="3540440" y="5016985"/>
                  <a:pt x="3599977" y="4985356"/>
                  <a:pt x="3648352" y="4945354"/>
                </a:cubicBezTo>
                <a:cubicBezTo>
                  <a:pt x="3696726" y="4905352"/>
                  <a:pt x="3733007" y="4858373"/>
                  <a:pt x="3757194" y="4804417"/>
                </a:cubicBezTo>
                <a:cubicBezTo>
                  <a:pt x="3781381" y="4750461"/>
                  <a:pt x="3793475" y="4691854"/>
                  <a:pt x="3793475" y="4628595"/>
                </a:cubicBezTo>
                <a:cubicBezTo>
                  <a:pt x="3793475" y="4565336"/>
                  <a:pt x="3782311" y="4510915"/>
                  <a:pt x="3759984" y="4465332"/>
                </a:cubicBezTo>
                <a:cubicBezTo>
                  <a:pt x="3737658" y="4419748"/>
                  <a:pt x="3708355" y="4381142"/>
                  <a:pt x="3672074" y="4349512"/>
                </a:cubicBezTo>
                <a:cubicBezTo>
                  <a:pt x="3635793" y="4317883"/>
                  <a:pt x="3595791" y="4291370"/>
                  <a:pt x="3552068" y="4269974"/>
                </a:cubicBezTo>
                <a:cubicBezTo>
                  <a:pt x="3508345" y="4248578"/>
                  <a:pt x="3464157" y="4229507"/>
                  <a:pt x="3419504" y="4212762"/>
                </a:cubicBezTo>
                <a:cubicBezTo>
                  <a:pt x="3384153" y="4199738"/>
                  <a:pt x="3350199" y="4187180"/>
                  <a:pt x="3317639" y="4175086"/>
                </a:cubicBezTo>
                <a:cubicBezTo>
                  <a:pt x="3285079" y="4162992"/>
                  <a:pt x="3256241" y="4150434"/>
                  <a:pt x="3231123" y="4137410"/>
                </a:cubicBezTo>
                <a:cubicBezTo>
                  <a:pt x="3206006" y="4124386"/>
                  <a:pt x="3186005" y="4109967"/>
                  <a:pt x="3171121" y="4094152"/>
                </a:cubicBezTo>
                <a:cubicBezTo>
                  <a:pt x="3156236" y="4078337"/>
                  <a:pt x="3148794" y="4059267"/>
                  <a:pt x="3148794" y="4036940"/>
                </a:cubicBezTo>
                <a:cubicBezTo>
                  <a:pt x="3148794" y="3964379"/>
                  <a:pt x="3200890" y="3928098"/>
                  <a:pt x="3305080" y="3928098"/>
                </a:cubicBezTo>
                <a:cubicBezTo>
                  <a:pt x="3353455" y="3928098"/>
                  <a:pt x="3401829" y="3938331"/>
                  <a:pt x="3450203" y="3958797"/>
                </a:cubicBezTo>
                <a:cubicBezTo>
                  <a:pt x="3498578" y="3979263"/>
                  <a:pt x="3547882" y="4008102"/>
                  <a:pt x="3598117" y="4045313"/>
                </a:cubicBezTo>
                <a:lnTo>
                  <a:pt x="3782311" y="3799720"/>
                </a:lnTo>
                <a:cubicBezTo>
                  <a:pt x="3722774" y="3755067"/>
                  <a:pt x="3653004" y="3714600"/>
                  <a:pt x="3572999" y="3678319"/>
                </a:cubicBezTo>
                <a:cubicBezTo>
                  <a:pt x="3492996" y="3642038"/>
                  <a:pt x="3399968" y="3623898"/>
                  <a:pt x="3293917" y="3623898"/>
                </a:cubicBezTo>
                <a:close/>
                <a:moveTo>
                  <a:pt x="1284142" y="3623898"/>
                </a:moveTo>
                <a:cubicBezTo>
                  <a:pt x="1204138" y="3623898"/>
                  <a:pt x="1131577" y="3634596"/>
                  <a:pt x="1066457" y="3655993"/>
                </a:cubicBezTo>
                <a:cubicBezTo>
                  <a:pt x="1001338" y="3677389"/>
                  <a:pt x="945522" y="3706692"/>
                  <a:pt x="899008" y="3743903"/>
                </a:cubicBezTo>
                <a:cubicBezTo>
                  <a:pt x="852494" y="3781115"/>
                  <a:pt x="816679" y="3826698"/>
                  <a:pt x="791561" y="3880654"/>
                </a:cubicBezTo>
                <a:cubicBezTo>
                  <a:pt x="766443" y="3934610"/>
                  <a:pt x="753885" y="3993217"/>
                  <a:pt x="753885" y="4056476"/>
                </a:cubicBezTo>
                <a:cubicBezTo>
                  <a:pt x="753885" y="4114153"/>
                  <a:pt x="765048" y="4164853"/>
                  <a:pt x="787375" y="4208576"/>
                </a:cubicBezTo>
                <a:cubicBezTo>
                  <a:pt x="809702" y="4252299"/>
                  <a:pt x="838540" y="4290440"/>
                  <a:pt x="873891" y="4323000"/>
                </a:cubicBezTo>
                <a:cubicBezTo>
                  <a:pt x="909241" y="4355559"/>
                  <a:pt x="948313" y="4383003"/>
                  <a:pt x="991105" y="4405329"/>
                </a:cubicBezTo>
                <a:cubicBezTo>
                  <a:pt x="1033898" y="4427656"/>
                  <a:pt x="1076691" y="4447191"/>
                  <a:pt x="1119483" y="4463936"/>
                </a:cubicBezTo>
                <a:cubicBezTo>
                  <a:pt x="1154834" y="4478821"/>
                  <a:pt x="1189254" y="4492310"/>
                  <a:pt x="1222744" y="4504403"/>
                </a:cubicBezTo>
                <a:cubicBezTo>
                  <a:pt x="1256233" y="4516497"/>
                  <a:pt x="1286468" y="4529986"/>
                  <a:pt x="1313445" y="4544870"/>
                </a:cubicBezTo>
                <a:cubicBezTo>
                  <a:pt x="1340424" y="4559755"/>
                  <a:pt x="1361820" y="4576035"/>
                  <a:pt x="1377634" y="4593710"/>
                </a:cubicBezTo>
                <a:cubicBezTo>
                  <a:pt x="1393449" y="4611385"/>
                  <a:pt x="1401356" y="4631386"/>
                  <a:pt x="1401356" y="4653712"/>
                </a:cubicBezTo>
                <a:cubicBezTo>
                  <a:pt x="1401356" y="4690924"/>
                  <a:pt x="1387402" y="4719762"/>
                  <a:pt x="1359494" y="4740228"/>
                </a:cubicBezTo>
                <a:cubicBezTo>
                  <a:pt x="1331586" y="4760694"/>
                  <a:pt x="1286933" y="4770927"/>
                  <a:pt x="1225534" y="4770927"/>
                </a:cubicBezTo>
                <a:cubicBezTo>
                  <a:pt x="1165997" y="4770927"/>
                  <a:pt x="1107389" y="4758834"/>
                  <a:pt x="1049713" y="4734646"/>
                </a:cubicBezTo>
                <a:cubicBezTo>
                  <a:pt x="992035" y="4710459"/>
                  <a:pt x="931567" y="4674179"/>
                  <a:pt x="868309" y="4625804"/>
                </a:cubicBezTo>
                <a:lnTo>
                  <a:pt x="684114" y="4882560"/>
                </a:lnTo>
                <a:cubicBezTo>
                  <a:pt x="754815" y="4940237"/>
                  <a:pt x="838075" y="4986751"/>
                  <a:pt x="933893" y="5022101"/>
                </a:cubicBezTo>
                <a:cubicBezTo>
                  <a:pt x="1029712" y="5057452"/>
                  <a:pt x="1123204" y="5075127"/>
                  <a:pt x="1214371" y="5075127"/>
                </a:cubicBezTo>
                <a:cubicBezTo>
                  <a:pt x="1307399" y="5075127"/>
                  <a:pt x="1389263" y="5063498"/>
                  <a:pt x="1459964" y="5040242"/>
                </a:cubicBezTo>
                <a:cubicBezTo>
                  <a:pt x="1530665" y="5016985"/>
                  <a:pt x="1590202" y="4985356"/>
                  <a:pt x="1638577" y="4945354"/>
                </a:cubicBezTo>
                <a:cubicBezTo>
                  <a:pt x="1686951" y="4905352"/>
                  <a:pt x="1723232" y="4858373"/>
                  <a:pt x="1747419" y="4804417"/>
                </a:cubicBezTo>
                <a:cubicBezTo>
                  <a:pt x="1771606" y="4750461"/>
                  <a:pt x="1783700" y="4691854"/>
                  <a:pt x="1783700" y="4628595"/>
                </a:cubicBezTo>
                <a:cubicBezTo>
                  <a:pt x="1783700" y="4565336"/>
                  <a:pt x="1772536" y="4510915"/>
                  <a:pt x="1750210" y="4465332"/>
                </a:cubicBezTo>
                <a:cubicBezTo>
                  <a:pt x="1727883" y="4419748"/>
                  <a:pt x="1698579" y="4381142"/>
                  <a:pt x="1662298" y="4349512"/>
                </a:cubicBezTo>
                <a:cubicBezTo>
                  <a:pt x="1626018" y="4317883"/>
                  <a:pt x="1586016" y="4291370"/>
                  <a:pt x="1542293" y="4269974"/>
                </a:cubicBezTo>
                <a:cubicBezTo>
                  <a:pt x="1498570" y="4248578"/>
                  <a:pt x="1454382" y="4229507"/>
                  <a:pt x="1409729" y="4212762"/>
                </a:cubicBezTo>
                <a:cubicBezTo>
                  <a:pt x="1374378" y="4199738"/>
                  <a:pt x="1340424" y="4187180"/>
                  <a:pt x="1307864" y="4175086"/>
                </a:cubicBezTo>
                <a:cubicBezTo>
                  <a:pt x="1275304" y="4162992"/>
                  <a:pt x="1246466" y="4150434"/>
                  <a:pt x="1221348" y="4137410"/>
                </a:cubicBezTo>
                <a:cubicBezTo>
                  <a:pt x="1196231" y="4124386"/>
                  <a:pt x="1176230" y="4109967"/>
                  <a:pt x="1161345" y="4094152"/>
                </a:cubicBezTo>
                <a:cubicBezTo>
                  <a:pt x="1146461" y="4078337"/>
                  <a:pt x="1139019" y="4059267"/>
                  <a:pt x="1139019" y="4036940"/>
                </a:cubicBezTo>
                <a:cubicBezTo>
                  <a:pt x="1139019" y="3964379"/>
                  <a:pt x="1191114" y="3928098"/>
                  <a:pt x="1295305" y="3928098"/>
                </a:cubicBezTo>
                <a:cubicBezTo>
                  <a:pt x="1343679" y="3928098"/>
                  <a:pt x="1392054" y="3938331"/>
                  <a:pt x="1440428" y="3958797"/>
                </a:cubicBezTo>
                <a:cubicBezTo>
                  <a:pt x="1488802" y="3979263"/>
                  <a:pt x="1538107" y="4008102"/>
                  <a:pt x="1588342" y="4045313"/>
                </a:cubicBezTo>
                <a:lnTo>
                  <a:pt x="1772536" y="3799720"/>
                </a:lnTo>
                <a:cubicBezTo>
                  <a:pt x="1712998" y="3755067"/>
                  <a:pt x="1643228" y="3714600"/>
                  <a:pt x="1563224" y="3678319"/>
                </a:cubicBezTo>
                <a:cubicBezTo>
                  <a:pt x="1483221" y="3642038"/>
                  <a:pt x="1390193" y="3623898"/>
                  <a:pt x="1284142" y="3623898"/>
                </a:cubicBezTo>
                <a:close/>
                <a:moveTo>
                  <a:pt x="4180523" y="3288999"/>
                </a:moveTo>
                <a:lnTo>
                  <a:pt x="4133079" y="3657388"/>
                </a:lnTo>
                <a:lnTo>
                  <a:pt x="3920976" y="3674133"/>
                </a:lnTo>
                <a:lnTo>
                  <a:pt x="3920976" y="3978333"/>
                </a:lnTo>
                <a:lnTo>
                  <a:pt x="4110752" y="3978333"/>
                </a:lnTo>
                <a:lnTo>
                  <a:pt x="4110752" y="4539289"/>
                </a:lnTo>
                <a:cubicBezTo>
                  <a:pt x="4110752" y="4619292"/>
                  <a:pt x="4119590" y="4692319"/>
                  <a:pt x="4137265" y="4758368"/>
                </a:cubicBezTo>
                <a:cubicBezTo>
                  <a:pt x="4154940" y="4824418"/>
                  <a:pt x="4182849" y="4880699"/>
                  <a:pt x="4220990" y="4927213"/>
                </a:cubicBezTo>
                <a:cubicBezTo>
                  <a:pt x="4259131" y="4973727"/>
                  <a:pt x="4308436" y="5010008"/>
                  <a:pt x="4368904" y="5036055"/>
                </a:cubicBezTo>
                <a:cubicBezTo>
                  <a:pt x="4429371" y="5062103"/>
                  <a:pt x="4502398" y="5075127"/>
                  <a:pt x="4587983" y="5075127"/>
                </a:cubicBezTo>
                <a:cubicBezTo>
                  <a:pt x="4654963" y="5075127"/>
                  <a:pt x="4713570" y="5069545"/>
                  <a:pt x="4763805" y="5058382"/>
                </a:cubicBezTo>
                <a:cubicBezTo>
                  <a:pt x="4814040" y="5047219"/>
                  <a:pt x="4857764" y="5036055"/>
                  <a:pt x="4894974" y="5024892"/>
                </a:cubicBezTo>
                <a:lnTo>
                  <a:pt x="4830786" y="4726274"/>
                </a:lnTo>
                <a:cubicBezTo>
                  <a:pt x="4812180" y="4733716"/>
                  <a:pt x="4791248" y="4740228"/>
                  <a:pt x="4767991" y="4745810"/>
                </a:cubicBezTo>
                <a:cubicBezTo>
                  <a:pt x="4744734" y="4751391"/>
                  <a:pt x="4721943" y="4754182"/>
                  <a:pt x="4699616" y="4754182"/>
                </a:cubicBezTo>
                <a:cubicBezTo>
                  <a:pt x="4645660" y="4754182"/>
                  <a:pt x="4602402" y="4736972"/>
                  <a:pt x="4569843" y="4702552"/>
                </a:cubicBezTo>
                <a:cubicBezTo>
                  <a:pt x="4537283" y="4668132"/>
                  <a:pt x="4521003" y="4611850"/>
                  <a:pt x="4521003" y="4533707"/>
                </a:cubicBezTo>
                <a:lnTo>
                  <a:pt x="4521003" y="3978333"/>
                </a:lnTo>
                <a:lnTo>
                  <a:pt x="4853111" y="3978333"/>
                </a:lnTo>
                <a:lnTo>
                  <a:pt x="4853111" y="3657388"/>
                </a:lnTo>
                <a:lnTo>
                  <a:pt x="4521003" y="3657388"/>
                </a:lnTo>
                <a:lnTo>
                  <a:pt x="4521003" y="3288999"/>
                </a:lnTo>
                <a:close/>
                <a:moveTo>
                  <a:pt x="2248891" y="3026662"/>
                </a:moveTo>
                <a:cubicBezTo>
                  <a:pt x="2180051" y="3026662"/>
                  <a:pt x="2123304" y="3046197"/>
                  <a:pt x="2078650" y="3085269"/>
                </a:cubicBezTo>
                <a:cubicBezTo>
                  <a:pt x="2033997" y="3124340"/>
                  <a:pt x="2011671" y="3175506"/>
                  <a:pt x="2011671" y="3238764"/>
                </a:cubicBezTo>
                <a:cubicBezTo>
                  <a:pt x="2011671" y="3302023"/>
                  <a:pt x="2033997" y="3353653"/>
                  <a:pt x="2078650" y="3393655"/>
                </a:cubicBezTo>
                <a:cubicBezTo>
                  <a:pt x="2123304" y="3433657"/>
                  <a:pt x="2180051" y="3453658"/>
                  <a:pt x="2248891" y="3453658"/>
                </a:cubicBezTo>
                <a:cubicBezTo>
                  <a:pt x="2319592" y="3453658"/>
                  <a:pt x="2376804" y="3433657"/>
                  <a:pt x="2420527" y="3393655"/>
                </a:cubicBezTo>
                <a:cubicBezTo>
                  <a:pt x="2464250" y="3353653"/>
                  <a:pt x="2486111" y="3302023"/>
                  <a:pt x="2486111" y="3238764"/>
                </a:cubicBezTo>
                <a:cubicBezTo>
                  <a:pt x="2486111" y="3175506"/>
                  <a:pt x="2464250" y="3124340"/>
                  <a:pt x="2420527" y="3085269"/>
                </a:cubicBezTo>
                <a:cubicBezTo>
                  <a:pt x="2376804" y="3046197"/>
                  <a:pt x="2319592" y="3026662"/>
                  <a:pt x="2248891" y="3026662"/>
                </a:cubicBezTo>
                <a:close/>
                <a:moveTo>
                  <a:pt x="7775277" y="1968625"/>
                </a:moveTo>
                <a:lnTo>
                  <a:pt x="8006915" y="1968625"/>
                </a:lnTo>
                <a:cubicBezTo>
                  <a:pt x="8120409" y="1968625"/>
                  <a:pt x="8205063" y="1985835"/>
                  <a:pt x="8260880" y="2020255"/>
                </a:cubicBezTo>
                <a:cubicBezTo>
                  <a:pt x="8316697" y="2054675"/>
                  <a:pt x="8344605" y="2111887"/>
                  <a:pt x="8344605" y="2191891"/>
                </a:cubicBezTo>
                <a:cubicBezTo>
                  <a:pt x="8344605" y="2355619"/>
                  <a:pt x="8232041" y="2437483"/>
                  <a:pt x="8006915" y="2437483"/>
                </a:cubicBezTo>
                <a:lnTo>
                  <a:pt x="7775277" y="2437483"/>
                </a:lnTo>
                <a:close/>
                <a:moveTo>
                  <a:pt x="7775277" y="1254173"/>
                </a:moveTo>
                <a:lnTo>
                  <a:pt x="7970634" y="1254173"/>
                </a:lnTo>
                <a:cubicBezTo>
                  <a:pt x="8067383" y="1254173"/>
                  <a:pt x="8139014" y="1269058"/>
                  <a:pt x="8185528" y="1298827"/>
                </a:cubicBezTo>
                <a:cubicBezTo>
                  <a:pt x="8232041" y="1328596"/>
                  <a:pt x="8255299" y="1378830"/>
                  <a:pt x="8255299" y="1449531"/>
                </a:cubicBezTo>
                <a:cubicBezTo>
                  <a:pt x="8255299" y="1514650"/>
                  <a:pt x="8232506" y="1566746"/>
                  <a:pt x="8186923" y="1605817"/>
                </a:cubicBezTo>
                <a:cubicBezTo>
                  <a:pt x="8141340" y="1644889"/>
                  <a:pt x="8068313" y="1664425"/>
                  <a:pt x="7967844" y="1664425"/>
                </a:cubicBezTo>
                <a:lnTo>
                  <a:pt x="7775277" y="1664425"/>
                </a:lnTo>
                <a:close/>
                <a:moveTo>
                  <a:pt x="7365025" y="936019"/>
                </a:moveTo>
                <a:lnTo>
                  <a:pt x="7365025" y="2755637"/>
                </a:lnTo>
                <a:lnTo>
                  <a:pt x="8040405" y="2755637"/>
                </a:lnTo>
                <a:cubicBezTo>
                  <a:pt x="8139014" y="2755637"/>
                  <a:pt x="8231111" y="2744939"/>
                  <a:pt x="8316697" y="2723543"/>
                </a:cubicBezTo>
                <a:cubicBezTo>
                  <a:pt x="8402282" y="2702147"/>
                  <a:pt x="8477169" y="2669587"/>
                  <a:pt x="8541358" y="2625864"/>
                </a:cubicBezTo>
                <a:cubicBezTo>
                  <a:pt x="8605547" y="2582141"/>
                  <a:pt x="8655782" y="2526790"/>
                  <a:pt x="8692062" y="2459810"/>
                </a:cubicBezTo>
                <a:cubicBezTo>
                  <a:pt x="8728343" y="2392830"/>
                  <a:pt x="8746484" y="2312826"/>
                  <a:pt x="8746484" y="2219799"/>
                </a:cubicBezTo>
                <a:cubicBezTo>
                  <a:pt x="8746484" y="2158401"/>
                  <a:pt x="8738111" y="2103980"/>
                  <a:pt x="8721366" y="2056535"/>
                </a:cubicBezTo>
                <a:cubicBezTo>
                  <a:pt x="8704621" y="2009091"/>
                  <a:pt x="8681364" y="1967694"/>
                  <a:pt x="8651596" y="1932344"/>
                </a:cubicBezTo>
                <a:cubicBezTo>
                  <a:pt x="8621827" y="1896993"/>
                  <a:pt x="8587407" y="1867690"/>
                  <a:pt x="8548335" y="1844433"/>
                </a:cubicBezTo>
                <a:cubicBezTo>
                  <a:pt x="8509264" y="1821176"/>
                  <a:pt x="8466470" y="1803966"/>
                  <a:pt x="8419957" y="1792803"/>
                </a:cubicBezTo>
                <a:lnTo>
                  <a:pt x="8419957" y="1781639"/>
                </a:lnTo>
                <a:cubicBezTo>
                  <a:pt x="8457168" y="1768615"/>
                  <a:pt x="8490193" y="1748149"/>
                  <a:pt x="8519031" y="1720241"/>
                </a:cubicBezTo>
                <a:cubicBezTo>
                  <a:pt x="8547870" y="1692333"/>
                  <a:pt x="8572522" y="1660704"/>
                  <a:pt x="8592988" y="1625353"/>
                </a:cubicBezTo>
                <a:cubicBezTo>
                  <a:pt x="8613454" y="1590003"/>
                  <a:pt x="8629269" y="1551861"/>
                  <a:pt x="8640432" y="1510929"/>
                </a:cubicBezTo>
                <a:cubicBezTo>
                  <a:pt x="8651596" y="1469997"/>
                  <a:pt x="8657177" y="1429065"/>
                  <a:pt x="8657177" y="1388133"/>
                </a:cubicBezTo>
                <a:cubicBezTo>
                  <a:pt x="8657177" y="1300687"/>
                  <a:pt x="8639967" y="1228126"/>
                  <a:pt x="8605547" y="1170449"/>
                </a:cubicBezTo>
                <a:cubicBezTo>
                  <a:pt x="8571127" y="1112772"/>
                  <a:pt x="8523683" y="1066258"/>
                  <a:pt x="8463215" y="1030907"/>
                </a:cubicBezTo>
                <a:cubicBezTo>
                  <a:pt x="8402747" y="995557"/>
                  <a:pt x="8332046" y="970905"/>
                  <a:pt x="8251112" y="956950"/>
                </a:cubicBezTo>
                <a:cubicBezTo>
                  <a:pt x="8170178" y="942996"/>
                  <a:pt x="8082267" y="936019"/>
                  <a:pt x="7987380" y="936019"/>
                </a:cubicBezTo>
                <a:close/>
                <a:moveTo>
                  <a:pt x="5831500" y="936019"/>
                </a:moveTo>
                <a:lnTo>
                  <a:pt x="5831500" y="2755637"/>
                </a:lnTo>
                <a:lnTo>
                  <a:pt x="6998065" y="2755637"/>
                </a:lnTo>
                <a:lnTo>
                  <a:pt x="6998065" y="2409575"/>
                </a:lnTo>
                <a:lnTo>
                  <a:pt x="6241752" y="2409575"/>
                </a:lnTo>
                <a:lnTo>
                  <a:pt x="6241752" y="1990951"/>
                </a:lnTo>
                <a:lnTo>
                  <a:pt x="6861315" y="1990951"/>
                </a:lnTo>
                <a:lnTo>
                  <a:pt x="6861315" y="1647680"/>
                </a:lnTo>
                <a:lnTo>
                  <a:pt x="6241752" y="1647680"/>
                </a:lnTo>
                <a:lnTo>
                  <a:pt x="6241752" y="1282082"/>
                </a:lnTo>
                <a:lnTo>
                  <a:pt x="6970157" y="1282082"/>
                </a:lnTo>
                <a:lnTo>
                  <a:pt x="6970157" y="936019"/>
                </a:lnTo>
                <a:close/>
                <a:moveTo>
                  <a:pt x="3388729" y="936019"/>
                </a:moveTo>
                <a:lnTo>
                  <a:pt x="3726419" y="2755637"/>
                </a:lnTo>
                <a:lnTo>
                  <a:pt x="4234348" y="2755637"/>
                </a:lnTo>
                <a:lnTo>
                  <a:pt x="4404590" y="1929553"/>
                </a:lnTo>
                <a:cubicBezTo>
                  <a:pt x="4419473" y="1858852"/>
                  <a:pt x="4432962" y="1787686"/>
                  <a:pt x="4445057" y="1716055"/>
                </a:cubicBezTo>
                <a:cubicBezTo>
                  <a:pt x="4457150" y="1644424"/>
                  <a:pt x="4468777" y="1575118"/>
                  <a:pt x="4479941" y="1508139"/>
                </a:cubicBezTo>
                <a:lnTo>
                  <a:pt x="4491104" y="1508139"/>
                </a:lnTo>
                <a:cubicBezTo>
                  <a:pt x="4500407" y="1575118"/>
                  <a:pt x="4511105" y="1644424"/>
                  <a:pt x="4523199" y="1716055"/>
                </a:cubicBezTo>
                <a:cubicBezTo>
                  <a:pt x="4535292" y="1787686"/>
                  <a:pt x="4548781" y="1858852"/>
                  <a:pt x="4563666" y="1929553"/>
                </a:cubicBezTo>
                <a:lnTo>
                  <a:pt x="4742279" y="2755637"/>
                </a:lnTo>
                <a:lnTo>
                  <a:pt x="5258581" y="2755637"/>
                </a:lnTo>
                <a:lnTo>
                  <a:pt x="5582316" y="936019"/>
                </a:lnTo>
                <a:lnTo>
                  <a:pt x="5188810" y="936019"/>
                </a:lnTo>
                <a:lnTo>
                  <a:pt x="5063223" y="1787221"/>
                </a:lnTo>
                <a:cubicBezTo>
                  <a:pt x="5050200" y="1882109"/>
                  <a:pt x="5037640" y="1976997"/>
                  <a:pt x="5025549" y="2071885"/>
                </a:cubicBezTo>
                <a:cubicBezTo>
                  <a:pt x="5013454" y="2166773"/>
                  <a:pt x="5000895" y="2263522"/>
                  <a:pt x="4987871" y="2362131"/>
                </a:cubicBezTo>
                <a:lnTo>
                  <a:pt x="4976708" y="2362131"/>
                </a:lnTo>
                <a:cubicBezTo>
                  <a:pt x="4958102" y="2263522"/>
                  <a:pt x="4939962" y="2166308"/>
                  <a:pt x="4922286" y="2070490"/>
                </a:cubicBezTo>
                <a:cubicBezTo>
                  <a:pt x="4904611" y="1974671"/>
                  <a:pt x="4886471" y="1880248"/>
                  <a:pt x="4867866" y="1787221"/>
                </a:cubicBezTo>
                <a:lnTo>
                  <a:pt x="4672508" y="936019"/>
                </a:lnTo>
                <a:lnTo>
                  <a:pt x="4323655" y="936019"/>
                </a:lnTo>
                <a:lnTo>
                  <a:pt x="4128297" y="1787221"/>
                </a:lnTo>
                <a:cubicBezTo>
                  <a:pt x="4109692" y="1882109"/>
                  <a:pt x="4091551" y="1977462"/>
                  <a:pt x="4073876" y="2073280"/>
                </a:cubicBezTo>
                <a:cubicBezTo>
                  <a:pt x="4056201" y="2169099"/>
                  <a:pt x="4038061" y="2265382"/>
                  <a:pt x="4019455" y="2362131"/>
                </a:cubicBezTo>
                <a:lnTo>
                  <a:pt x="4008292" y="2362131"/>
                </a:lnTo>
                <a:cubicBezTo>
                  <a:pt x="3997128" y="2265382"/>
                  <a:pt x="3985035" y="2169099"/>
                  <a:pt x="3972011" y="2073280"/>
                </a:cubicBezTo>
                <a:cubicBezTo>
                  <a:pt x="3958987" y="1977462"/>
                  <a:pt x="3946893" y="1882109"/>
                  <a:pt x="3935730" y="1787221"/>
                </a:cubicBezTo>
                <a:lnTo>
                  <a:pt x="3810143" y="93601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5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vadinimas 3">
            <a:extLst>
              <a:ext uri="{FF2B5EF4-FFF2-40B4-BE49-F238E27FC236}">
                <a16:creationId xmlns:a16="http://schemas.microsoft.com/office/drawing/2014/main" id="{AFA42A42-2C57-DDAD-B4AD-1A40A6B9D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Front-end</a:t>
            </a:r>
            <a:endParaRPr lang="en-US" dirty="0"/>
          </a:p>
        </p:txBody>
      </p:sp>
      <p:pic>
        <p:nvPicPr>
          <p:cNvPr id="27" name="Paveikslėlio vietos rezervavimo ženklas 26">
            <a:extLst>
              <a:ext uri="{FF2B5EF4-FFF2-40B4-BE49-F238E27FC236}">
                <a16:creationId xmlns:a16="http://schemas.microsoft.com/office/drawing/2014/main" id="{DB42C66B-B6F8-A562-EF5F-BBC8F9FBB71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>
          <a:xfrm>
            <a:off x="4875213" y="2219325"/>
            <a:ext cx="2286000" cy="2286000"/>
          </a:xfrm>
          <a:prstGeom prst="rect">
            <a:avLst/>
          </a:prstGeom>
        </p:spPr>
      </p:pic>
      <p:sp>
        <p:nvSpPr>
          <p:cNvPr id="9" name="Teksto vietos rezervavimo ženklas 8">
            <a:extLst>
              <a:ext uri="{FF2B5EF4-FFF2-40B4-BE49-F238E27FC236}">
                <a16:creationId xmlns:a16="http://schemas.microsoft.com/office/drawing/2014/main" id="{5B697A0C-CC74-6C07-A92C-A008E8904A9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85975" y="4665296"/>
            <a:ext cx="2286000" cy="365125"/>
          </a:xfrm>
        </p:spPr>
        <p:txBody>
          <a:bodyPr/>
          <a:lstStyle/>
          <a:p>
            <a:r>
              <a:rPr lang="lt-LT" dirty="0"/>
              <a:t>HTML</a:t>
            </a:r>
            <a:endParaRPr lang="en-US" dirty="0"/>
          </a:p>
        </p:txBody>
      </p:sp>
      <p:sp>
        <p:nvSpPr>
          <p:cNvPr id="10" name="Teksto vietos rezervavimo ženklas 9">
            <a:extLst>
              <a:ext uri="{FF2B5EF4-FFF2-40B4-BE49-F238E27FC236}">
                <a16:creationId xmlns:a16="http://schemas.microsoft.com/office/drawing/2014/main" id="{ADD3A492-BEAF-70B7-4A4E-5BBD643289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09750" y="5049738"/>
            <a:ext cx="2838450" cy="365125"/>
          </a:xfrm>
        </p:spPr>
        <p:txBody>
          <a:bodyPr/>
          <a:lstStyle/>
          <a:p>
            <a:r>
              <a:rPr lang="en-US" b="0" i="0" dirty="0" err="1">
                <a:solidFill>
                  <a:srgbClr val="AFB3C1"/>
                </a:solidFill>
                <a:effectLst/>
                <a:latin typeface="Manrope"/>
              </a:rPr>
              <a:t>HyperText</a:t>
            </a:r>
            <a:r>
              <a:rPr lang="en-US" b="0" i="0" dirty="0">
                <a:solidFill>
                  <a:srgbClr val="AFB3C1"/>
                </a:solidFill>
                <a:effectLst/>
                <a:latin typeface="Manrope"/>
              </a:rPr>
              <a:t> Markup Language</a:t>
            </a:r>
            <a:endParaRPr lang="en-US" dirty="0"/>
          </a:p>
        </p:txBody>
      </p:sp>
      <p:sp>
        <p:nvSpPr>
          <p:cNvPr id="11" name="Teksto vietos rezervavimo ženklas 10">
            <a:extLst>
              <a:ext uri="{FF2B5EF4-FFF2-40B4-BE49-F238E27FC236}">
                <a16:creationId xmlns:a16="http://schemas.microsoft.com/office/drawing/2014/main" id="{549E6AEB-50A2-1A1B-52B0-8A704C57D1C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86942" y="4665296"/>
            <a:ext cx="2286000" cy="365125"/>
          </a:xfrm>
        </p:spPr>
        <p:txBody>
          <a:bodyPr/>
          <a:lstStyle/>
          <a:p>
            <a:r>
              <a:rPr lang="lt-LT" dirty="0"/>
              <a:t>CSS</a:t>
            </a:r>
            <a:endParaRPr lang="en-US" dirty="0"/>
          </a:p>
        </p:txBody>
      </p:sp>
      <p:sp>
        <p:nvSpPr>
          <p:cNvPr id="12" name="Teksto vietos rezervavimo ženklas 11">
            <a:extLst>
              <a:ext uri="{FF2B5EF4-FFF2-40B4-BE49-F238E27FC236}">
                <a16:creationId xmlns:a16="http://schemas.microsoft.com/office/drawing/2014/main" id="{13C159B5-A7EA-A794-5784-EB38FC9A33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86942" y="5049738"/>
            <a:ext cx="2286000" cy="365125"/>
          </a:xfrm>
        </p:spPr>
        <p:txBody>
          <a:bodyPr/>
          <a:lstStyle/>
          <a:p>
            <a:r>
              <a:rPr lang="en-US" b="0" i="0" dirty="0">
                <a:solidFill>
                  <a:srgbClr val="AFB3C1"/>
                </a:solidFill>
                <a:effectLst/>
                <a:latin typeface="Manrope"/>
              </a:rPr>
              <a:t>Cascading Style Sheets</a:t>
            </a:r>
            <a:endParaRPr lang="en-US" dirty="0"/>
          </a:p>
        </p:txBody>
      </p:sp>
      <p:sp>
        <p:nvSpPr>
          <p:cNvPr id="13" name="Teksto vietos rezervavimo ženklas 12">
            <a:extLst>
              <a:ext uri="{FF2B5EF4-FFF2-40B4-BE49-F238E27FC236}">
                <a16:creationId xmlns:a16="http://schemas.microsoft.com/office/drawing/2014/main" id="{669FAB15-8B62-0073-4A3B-4F4D7BBDFD0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7909" y="4665296"/>
            <a:ext cx="2286000" cy="365125"/>
          </a:xfrm>
        </p:spPr>
        <p:txBody>
          <a:bodyPr/>
          <a:lstStyle/>
          <a:p>
            <a:r>
              <a:rPr lang="lt-LT" dirty="0"/>
              <a:t>JS</a:t>
            </a:r>
            <a:endParaRPr lang="en-US" dirty="0"/>
          </a:p>
        </p:txBody>
      </p:sp>
      <p:sp>
        <p:nvSpPr>
          <p:cNvPr id="14" name="Teksto vietos rezervavimo ženklas 13">
            <a:extLst>
              <a:ext uri="{FF2B5EF4-FFF2-40B4-BE49-F238E27FC236}">
                <a16:creationId xmlns:a16="http://schemas.microsoft.com/office/drawing/2014/main" id="{A139B87F-BB33-9549-1F1E-C4DF4943E4B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87909" y="5049738"/>
            <a:ext cx="2286000" cy="365125"/>
          </a:xfrm>
        </p:spPr>
        <p:txBody>
          <a:bodyPr/>
          <a:lstStyle/>
          <a:p>
            <a:r>
              <a:rPr lang="en-US" b="0" i="0" dirty="0">
                <a:solidFill>
                  <a:srgbClr val="AFB3C1"/>
                </a:solidFill>
                <a:effectLst/>
                <a:latin typeface="Manrope"/>
              </a:rPr>
              <a:t>JavaScript 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C64BE4B-6399-8A93-28D9-9CAF06E845B0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68513" y="2219325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avaScript PNG, Transparent JS Logo Free Download - Free Transparent PNG  Logos">
            <a:extLst>
              <a:ext uri="{FF2B5EF4-FFF2-40B4-BE49-F238E27FC236}">
                <a16:creationId xmlns:a16="http://schemas.microsoft.com/office/drawing/2014/main" id="{FCF1F95C-EB96-976E-05CC-242E98610B32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7" t="5992" r="25060" b="4121"/>
          <a:stretch/>
        </p:blipFill>
        <p:spPr bwMode="auto">
          <a:xfrm>
            <a:off x="7681913" y="2219325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241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as 4">
            <a:extLst>
              <a:ext uri="{FF2B5EF4-FFF2-40B4-BE49-F238E27FC236}">
                <a16:creationId xmlns:a16="http://schemas.microsoft.com/office/drawing/2014/main" id="{DDAC11A3-B967-AA2D-400B-8B7364ADE7D9}"/>
              </a:ext>
            </a:extLst>
          </p:cNvPr>
          <p:cNvSpPr/>
          <p:nvPr/>
        </p:nvSpPr>
        <p:spPr>
          <a:xfrm>
            <a:off x="7687909" y="2192704"/>
            <a:ext cx="2286000" cy="2286000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vadinimas 3">
            <a:extLst>
              <a:ext uri="{FF2B5EF4-FFF2-40B4-BE49-F238E27FC236}">
                <a16:creationId xmlns:a16="http://schemas.microsoft.com/office/drawing/2014/main" id="{AFA42A42-2C57-DDAD-B4AD-1A40A6B9D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Back-end</a:t>
            </a:r>
            <a:endParaRPr lang="en-US" dirty="0"/>
          </a:p>
        </p:txBody>
      </p:sp>
      <p:sp>
        <p:nvSpPr>
          <p:cNvPr id="9" name="Teksto vietos rezervavimo ženklas 8">
            <a:extLst>
              <a:ext uri="{FF2B5EF4-FFF2-40B4-BE49-F238E27FC236}">
                <a16:creationId xmlns:a16="http://schemas.microsoft.com/office/drawing/2014/main" id="{5B697A0C-CC74-6C07-A92C-A008E8904A9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85975" y="4665296"/>
            <a:ext cx="2286000" cy="365125"/>
          </a:xfrm>
        </p:spPr>
        <p:txBody>
          <a:bodyPr/>
          <a:lstStyle/>
          <a:p>
            <a:r>
              <a:rPr lang="lt-LT" dirty="0"/>
              <a:t>Node.js</a:t>
            </a:r>
            <a:endParaRPr lang="en-US" dirty="0"/>
          </a:p>
        </p:txBody>
      </p:sp>
      <p:sp>
        <p:nvSpPr>
          <p:cNvPr id="10" name="Teksto vietos rezervavimo ženklas 9">
            <a:extLst>
              <a:ext uri="{FF2B5EF4-FFF2-40B4-BE49-F238E27FC236}">
                <a16:creationId xmlns:a16="http://schemas.microsoft.com/office/drawing/2014/main" id="{ADD3A492-BEAF-70B7-4A4E-5BBD643289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09750" y="5049738"/>
            <a:ext cx="2838450" cy="365125"/>
          </a:xfrm>
        </p:spPr>
        <p:txBody>
          <a:bodyPr/>
          <a:lstStyle/>
          <a:p>
            <a:r>
              <a:rPr lang="lt-LT" dirty="0">
                <a:solidFill>
                  <a:srgbClr val="AFB3C1"/>
                </a:solidFill>
                <a:latin typeface="Manrope"/>
              </a:rPr>
              <a:t>Aprišanti s</a:t>
            </a:r>
            <a:r>
              <a:rPr lang="lt-LT" b="0" i="0" dirty="0">
                <a:solidFill>
                  <a:srgbClr val="AFB3C1"/>
                </a:solidFill>
                <a:effectLst/>
                <a:latin typeface="Manrope"/>
              </a:rPr>
              <a:t>erverio pusės aplikacijas</a:t>
            </a:r>
            <a:endParaRPr lang="en-US" dirty="0"/>
          </a:p>
        </p:txBody>
      </p:sp>
      <p:sp>
        <p:nvSpPr>
          <p:cNvPr id="11" name="Teksto vietos rezervavimo ženklas 10">
            <a:extLst>
              <a:ext uri="{FF2B5EF4-FFF2-40B4-BE49-F238E27FC236}">
                <a16:creationId xmlns:a16="http://schemas.microsoft.com/office/drawing/2014/main" id="{549E6AEB-50A2-1A1B-52B0-8A704C57D1C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86942" y="4665296"/>
            <a:ext cx="2286000" cy="365125"/>
          </a:xfrm>
        </p:spPr>
        <p:txBody>
          <a:bodyPr/>
          <a:lstStyle/>
          <a:p>
            <a:r>
              <a:rPr lang="lt-LT" dirty="0"/>
              <a:t>Express</a:t>
            </a:r>
            <a:endParaRPr lang="en-US" dirty="0"/>
          </a:p>
        </p:txBody>
      </p:sp>
      <p:sp>
        <p:nvSpPr>
          <p:cNvPr id="12" name="Teksto vietos rezervavimo ženklas 11">
            <a:extLst>
              <a:ext uri="{FF2B5EF4-FFF2-40B4-BE49-F238E27FC236}">
                <a16:creationId xmlns:a16="http://schemas.microsoft.com/office/drawing/2014/main" id="{13C159B5-A7EA-A794-5784-EB38FC9A33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86942" y="5049738"/>
            <a:ext cx="2286000" cy="365125"/>
          </a:xfrm>
        </p:spPr>
        <p:txBody>
          <a:bodyPr/>
          <a:lstStyle/>
          <a:p>
            <a:r>
              <a:rPr lang="lt-LT" dirty="0">
                <a:solidFill>
                  <a:srgbClr val="AFB3C1"/>
                </a:solidFill>
                <a:latin typeface="Manrope"/>
              </a:rPr>
              <a:t>Karkasas skirtas supaprastinti kodą ir paspartinti aplikacijas</a:t>
            </a:r>
            <a:endParaRPr lang="en-US" dirty="0"/>
          </a:p>
        </p:txBody>
      </p:sp>
      <p:sp>
        <p:nvSpPr>
          <p:cNvPr id="13" name="Teksto vietos rezervavimo ženklas 12">
            <a:extLst>
              <a:ext uri="{FF2B5EF4-FFF2-40B4-BE49-F238E27FC236}">
                <a16:creationId xmlns:a16="http://schemas.microsoft.com/office/drawing/2014/main" id="{669FAB15-8B62-0073-4A3B-4F4D7BBDFD0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87909" y="4665296"/>
            <a:ext cx="2286000" cy="365125"/>
          </a:xfrm>
        </p:spPr>
        <p:txBody>
          <a:bodyPr/>
          <a:lstStyle/>
          <a:p>
            <a:r>
              <a:rPr lang="lt-LT" dirty="0" err="1"/>
              <a:t>mongoDB</a:t>
            </a:r>
            <a:endParaRPr lang="en-US" dirty="0"/>
          </a:p>
        </p:txBody>
      </p:sp>
      <p:sp>
        <p:nvSpPr>
          <p:cNvPr id="14" name="Teksto vietos rezervavimo ženklas 13">
            <a:extLst>
              <a:ext uri="{FF2B5EF4-FFF2-40B4-BE49-F238E27FC236}">
                <a16:creationId xmlns:a16="http://schemas.microsoft.com/office/drawing/2014/main" id="{A139B87F-BB33-9549-1F1E-C4DF4943E4B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87909" y="5049738"/>
            <a:ext cx="2286000" cy="365125"/>
          </a:xfrm>
        </p:spPr>
        <p:txBody>
          <a:bodyPr/>
          <a:lstStyle/>
          <a:p>
            <a:r>
              <a:rPr lang="lt-LT" b="0" i="0" dirty="0">
                <a:solidFill>
                  <a:srgbClr val="AFB3C1"/>
                </a:solidFill>
                <a:effectLst/>
                <a:latin typeface="Manrope"/>
              </a:rPr>
              <a:t>Duomenų bazė</a:t>
            </a:r>
            <a:r>
              <a:rPr lang="en-US" b="0" i="0" dirty="0">
                <a:solidFill>
                  <a:srgbClr val="AFB3C1"/>
                </a:solidFill>
                <a:effectLst/>
                <a:latin typeface="Manrope"/>
              </a:rPr>
              <a:t> </a:t>
            </a:r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CF1F95C-EB96-976E-05CC-242E98610B32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81913" y="217338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y Use Express with Node.js?">
            <a:extLst>
              <a:ext uri="{FF2B5EF4-FFF2-40B4-BE49-F238E27FC236}">
                <a16:creationId xmlns:a16="http://schemas.microsoft.com/office/drawing/2014/main" id="{8CA62340-D71B-5173-328A-460182FF0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021060" y="1530989"/>
            <a:ext cx="2627140" cy="349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Why Use Express with Node.js?">
            <a:extLst>
              <a:ext uri="{FF2B5EF4-FFF2-40B4-BE49-F238E27FC236}">
                <a16:creationId xmlns:a16="http://schemas.microsoft.com/office/drawing/2014/main" id="{546DEE47-2657-27A3-2D52-D987FB674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5" r="-3185"/>
          <a:stretch/>
        </p:blipFill>
        <p:spPr bwMode="auto">
          <a:xfrm>
            <a:off x="4769798" y="1530989"/>
            <a:ext cx="2627140" cy="349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693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09380E95-59CD-71CD-D488-D56D3D85B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063" y="401247"/>
            <a:ext cx="5152395" cy="1154400"/>
          </a:xfrm>
        </p:spPr>
        <p:txBody>
          <a:bodyPr>
            <a:normAutofit fontScale="90000"/>
          </a:bodyPr>
          <a:lstStyle/>
          <a:p>
            <a:r>
              <a:rPr lang="lt-LT" dirty="0"/>
              <a:t>Keletas papildomų užsiėmimų</a:t>
            </a:r>
          </a:p>
        </p:txBody>
      </p:sp>
      <p:pic>
        <p:nvPicPr>
          <p:cNvPr id="24" name="Paveikslėlio vietos rezervavimo ženklas 23">
            <a:extLst>
              <a:ext uri="{FF2B5EF4-FFF2-40B4-BE49-F238E27FC236}">
                <a16:creationId xmlns:a16="http://schemas.microsoft.com/office/drawing/2014/main" id="{F535DA90-6148-C515-831D-D3FCD08488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8819" t="5686" r="22037" b="24725"/>
          <a:stretch/>
        </p:blipFill>
        <p:spPr>
          <a:xfrm>
            <a:off x="477542" y="269355"/>
            <a:ext cx="3296556" cy="3296556"/>
          </a:xfrm>
          <a:prstGeom prst="ellipse">
            <a:avLst/>
          </a:prstGeom>
        </p:spPr>
      </p:pic>
      <p:pic>
        <p:nvPicPr>
          <p:cNvPr id="25" name="Paveikslėlio vietos rezervavimo ženklas 24">
            <a:extLst>
              <a:ext uri="{FF2B5EF4-FFF2-40B4-BE49-F238E27FC236}">
                <a16:creationId xmlns:a16="http://schemas.microsoft.com/office/drawing/2014/main" id="{B05C6844-8F7E-C4D7-8BA2-33E28C5842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6" name="Paveikslėlio vietos rezervavimo ženklas 25">
            <a:extLst>
              <a:ext uri="{FF2B5EF4-FFF2-40B4-BE49-F238E27FC236}">
                <a16:creationId xmlns:a16="http://schemas.microsoft.com/office/drawing/2014/main" id="{824A17B3-A65A-834B-179C-3252C72A09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-8437" b="-8437"/>
          <a:stretch/>
        </p:blipFill>
        <p:spPr>
          <a:xfrm>
            <a:off x="1828492" y="3481328"/>
            <a:ext cx="2965878" cy="2965878"/>
          </a:xfrm>
          <a:prstGeom prst="rect">
            <a:avLst/>
          </a:prstGeom>
        </p:spPr>
      </p:pic>
      <p:sp>
        <p:nvSpPr>
          <p:cNvPr id="19" name="Turinio vietos rezervavimo ženklas 18">
            <a:extLst>
              <a:ext uri="{FF2B5EF4-FFF2-40B4-BE49-F238E27FC236}">
                <a16:creationId xmlns:a16="http://schemas.microsoft.com/office/drawing/2014/main" id="{9B5F17A6-AF70-36A9-528E-8A3784064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/>
              <a:t>Dizaino pagrindai</a:t>
            </a:r>
          </a:p>
          <a:p>
            <a:pPr marL="971550" lvl="1" indent="-285750"/>
            <a:r>
              <a:rPr lang="lt-LT" sz="2000" dirty="0"/>
              <a:t>Spalvos</a:t>
            </a:r>
          </a:p>
          <a:p>
            <a:pPr marL="971550" lvl="1" indent="-285750"/>
            <a:r>
              <a:rPr lang="lt-LT" sz="2000" dirty="0"/>
              <a:t>Išdėstymas</a:t>
            </a:r>
          </a:p>
          <a:p>
            <a:pPr marL="971550" lvl="1" indent="-285750"/>
            <a:r>
              <a:rPr lang="lt-LT" sz="2000" dirty="0"/>
              <a:t>Turinio </a:t>
            </a:r>
            <a:r>
              <a:rPr lang="lt-LT" sz="2000" dirty="0" err="1"/>
              <a:t>paruočimas</a:t>
            </a:r>
            <a:endParaRPr lang="lt-L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 err="1"/>
              <a:t>Docker</a:t>
            </a:r>
            <a:endParaRPr lang="lt-LT" dirty="0"/>
          </a:p>
          <a:p>
            <a:pPr marL="971550" lvl="1" indent="-285750"/>
            <a:r>
              <a:rPr lang="lt-LT" sz="2000" dirty="0"/>
              <a:t>Supaprastins programų diegimą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 err="1"/>
              <a:t>Git</a:t>
            </a:r>
            <a:endParaRPr lang="lt-LT" dirty="0"/>
          </a:p>
          <a:p>
            <a:pPr marL="971550" lvl="1" indent="-285750"/>
            <a:r>
              <a:rPr lang="lt-LT" sz="2000" dirty="0"/>
              <a:t>Seks projektų istoriją</a:t>
            </a:r>
          </a:p>
          <a:p>
            <a:pPr marL="971550" lvl="1" indent="-285750"/>
            <a:r>
              <a:rPr lang="lt-LT" sz="2000" dirty="0"/>
              <a:t>Ir leis grįžti į išsaugotus taškus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679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772196CA-1079-70C8-043E-33F4085E4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Kaip veiks mokymai</a:t>
            </a:r>
            <a:endParaRPr lang="en-US" dirty="0"/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41E7A36B-FB25-BB5F-19C3-DAF2DAB0C2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/>
              <a:t>Nuotolinės paskaitos</a:t>
            </a:r>
            <a:endParaRPr lang="en-US" dirty="0"/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9ECBA3AA-0748-14C6-DA32-04ACA42F23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/>
              <a:t>Paaiškinsiu temą teoriškai</a:t>
            </a:r>
          </a:p>
          <a:p>
            <a:r>
              <a:rPr lang="lt-LT" dirty="0"/>
              <a:t>Atlikinėsime užduotis kartu</a:t>
            </a:r>
          </a:p>
          <a:p>
            <a:r>
              <a:rPr lang="lt-LT" dirty="0"/>
              <a:t>Spręsime iškilusias problemas savarankiškose užduotyse</a:t>
            </a:r>
            <a:endParaRPr lang="en-US" dirty="0"/>
          </a:p>
        </p:txBody>
      </p:sp>
      <p:sp>
        <p:nvSpPr>
          <p:cNvPr id="5" name="Teksto vietos rezervavimo ženklas 4">
            <a:extLst>
              <a:ext uri="{FF2B5EF4-FFF2-40B4-BE49-F238E27FC236}">
                <a16:creationId xmlns:a16="http://schemas.microsoft.com/office/drawing/2014/main" id="{7D2E7BC2-9B1C-0359-3E9F-D3D876763C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/>
          </a:bodyPr>
          <a:lstStyle/>
          <a:p>
            <a:r>
              <a:rPr lang="lt-LT" dirty="0"/>
              <a:t>Savarankiškas mokymasis</a:t>
            </a:r>
            <a:endParaRPr lang="en-US" dirty="0"/>
          </a:p>
        </p:txBody>
      </p:sp>
      <p:sp>
        <p:nvSpPr>
          <p:cNvPr id="6" name="Teksto vietos rezervavimo ženklas 5">
            <a:extLst>
              <a:ext uri="{FF2B5EF4-FFF2-40B4-BE49-F238E27FC236}">
                <a16:creationId xmlns:a16="http://schemas.microsoft.com/office/drawing/2014/main" id="{C9C63A4C-9FD0-DF76-20A9-11BC704821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lt-LT" dirty="0"/>
              <a:t>Gausite nuorodą į savarankiško mokymo kursą</a:t>
            </a:r>
          </a:p>
          <a:p>
            <a:r>
              <a:rPr lang="lt-LT" dirty="0"/>
              <a:t>Žiūrėsite kurse įdėtus </a:t>
            </a:r>
            <a:r>
              <a:rPr lang="lt-LT" dirty="0" err="1"/>
              <a:t>video</a:t>
            </a:r>
            <a:r>
              <a:rPr lang="lt-LT" dirty="0"/>
              <a:t>/ grojaraščius ir po kiekvieno </a:t>
            </a:r>
            <a:r>
              <a:rPr lang="lt-LT" dirty="0" err="1"/>
              <a:t>video</a:t>
            </a:r>
            <a:r>
              <a:rPr lang="lt-LT" dirty="0"/>
              <a:t> siųsite nuorodas į </a:t>
            </a:r>
            <a:r>
              <a:rPr lang="lt-LT" dirty="0" err="1"/>
              <a:t>Slack</a:t>
            </a:r>
            <a:r>
              <a:rPr lang="lt-LT" dirty="0"/>
              <a:t> platformą</a:t>
            </a:r>
          </a:p>
          <a:p>
            <a:r>
              <a:rPr lang="lt-LT" dirty="0"/>
              <a:t>( jeigu jūs sugebėsite išlaikyti šį tempą nuotolinės paskaitos bus neprivalomos )</a:t>
            </a:r>
          </a:p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02191776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vadinimas 6">
            <a:extLst>
              <a:ext uri="{FF2B5EF4-FFF2-40B4-BE49-F238E27FC236}">
                <a16:creationId xmlns:a16="http://schemas.microsoft.com/office/drawing/2014/main" id="{B751D913-7377-C93A-7C8A-8C7FE716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5" y="174173"/>
            <a:ext cx="8426133" cy="1158857"/>
          </a:xfrm>
        </p:spPr>
        <p:txBody>
          <a:bodyPr>
            <a:normAutofit fontScale="90000"/>
          </a:bodyPr>
          <a:lstStyle/>
          <a:p>
            <a:r>
              <a:rPr lang="lt-LT" sz="9600" dirty="0"/>
              <a:t>Savaitės krūvis</a:t>
            </a:r>
            <a:endParaRPr lang="en-US" sz="96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DA4B4AC-E033-4B52-941C-42D9229FA089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94054" y="2867204"/>
            <a:ext cx="2286000" cy="2286000"/>
          </a:xfrm>
          <a:prstGeom prst="roundRect">
            <a:avLst>
              <a:gd name="adj" fmla="val 3911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ksto vietos rezervavimo ženklas 13">
            <a:extLst>
              <a:ext uri="{FF2B5EF4-FFF2-40B4-BE49-F238E27FC236}">
                <a16:creationId xmlns:a16="http://schemas.microsoft.com/office/drawing/2014/main" id="{EA662A63-F1DC-5C76-22BD-A25F060841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8405" y="4665294"/>
            <a:ext cx="2286000" cy="365125"/>
          </a:xfrm>
        </p:spPr>
        <p:txBody>
          <a:bodyPr/>
          <a:lstStyle/>
          <a:p>
            <a:r>
              <a:rPr lang="lt-LT" dirty="0"/>
              <a:t>Minimalus</a:t>
            </a:r>
            <a:endParaRPr lang="en-US" dirty="0"/>
          </a:p>
        </p:txBody>
      </p:sp>
      <p:sp>
        <p:nvSpPr>
          <p:cNvPr id="16" name="Teksto vietos rezervavimo ženklas 15">
            <a:extLst>
              <a:ext uri="{FF2B5EF4-FFF2-40B4-BE49-F238E27FC236}">
                <a16:creationId xmlns:a16="http://schemas.microsoft.com/office/drawing/2014/main" id="{CF228489-0898-88C1-D16E-5DE039BBF6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88806" y="4665295"/>
            <a:ext cx="2787750" cy="365125"/>
          </a:xfrm>
        </p:spPr>
        <p:txBody>
          <a:bodyPr/>
          <a:lstStyle/>
          <a:p>
            <a:r>
              <a:rPr lang="lt-LT" dirty="0"/>
              <a:t>Tobulas</a:t>
            </a:r>
            <a:endParaRPr lang="en-US" dirty="0"/>
          </a:p>
        </p:txBody>
      </p:sp>
      <p:sp>
        <p:nvSpPr>
          <p:cNvPr id="18" name="Teksto vietos rezervavimo ženklas 17">
            <a:extLst>
              <a:ext uri="{FF2B5EF4-FFF2-40B4-BE49-F238E27FC236}">
                <a16:creationId xmlns:a16="http://schemas.microsoft.com/office/drawing/2014/main" id="{3B6A4601-E0D5-9518-D0C2-C8D4CE1FF8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97553" y="4665296"/>
            <a:ext cx="2820696" cy="365125"/>
          </a:xfrm>
        </p:spPr>
        <p:txBody>
          <a:bodyPr/>
          <a:lstStyle/>
          <a:p>
            <a:r>
              <a:rPr lang="lt-LT" dirty="0"/>
              <a:t>Perteklinis</a:t>
            </a:r>
          </a:p>
        </p:txBody>
      </p:sp>
      <p:sp>
        <p:nvSpPr>
          <p:cNvPr id="20" name="Pavadinimas 6">
            <a:extLst>
              <a:ext uri="{FF2B5EF4-FFF2-40B4-BE49-F238E27FC236}">
                <a16:creationId xmlns:a16="http://schemas.microsoft.com/office/drawing/2014/main" id="{6E02C084-0E27-EE88-669E-59011D93F249}"/>
              </a:ext>
            </a:extLst>
          </p:cNvPr>
          <p:cNvSpPr txBox="1">
            <a:spLocks/>
          </p:cNvSpPr>
          <p:nvPr/>
        </p:nvSpPr>
        <p:spPr>
          <a:xfrm>
            <a:off x="1106919" y="2849569"/>
            <a:ext cx="2281887" cy="11588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t-LT" sz="9600" dirty="0"/>
              <a:t>30h</a:t>
            </a:r>
            <a:endParaRPr lang="en-US" sz="9600" dirty="0"/>
          </a:p>
        </p:txBody>
      </p:sp>
      <p:sp>
        <p:nvSpPr>
          <p:cNvPr id="21" name="Pavadinimas 6">
            <a:extLst>
              <a:ext uri="{FF2B5EF4-FFF2-40B4-BE49-F238E27FC236}">
                <a16:creationId xmlns:a16="http://schemas.microsoft.com/office/drawing/2014/main" id="{34EB12D7-03AA-CFC8-4AE4-5EB0E1FFF925}"/>
              </a:ext>
            </a:extLst>
          </p:cNvPr>
          <p:cNvSpPr txBox="1">
            <a:spLocks/>
          </p:cNvSpPr>
          <p:nvPr/>
        </p:nvSpPr>
        <p:spPr>
          <a:xfrm>
            <a:off x="3641737" y="2849569"/>
            <a:ext cx="2281887" cy="11588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t-LT" sz="9600" dirty="0"/>
              <a:t>40h</a:t>
            </a:r>
            <a:endParaRPr lang="en-US" sz="9600" dirty="0"/>
          </a:p>
        </p:txBody>
      </p:sp>
      <p:sp>
        <p:nvSpPr>
          <p:cNvPr id="22" name="Pavadinimas 6">
            <a:extLst>
              <a:ext uri="{FF2B5EF4-FFF2-40B4-BE49-F238E27FC236}">
                <a16:creationId xmlns:a16="http://schemas.microsoft.com/office/drawing/2014/main" id="{A1563A22-9852-52C2-A142-AD5C3C82FEEF}"/>
              </a:ext>
            </a:extLst>
          </p:cNvPr>
          <p:cNvSpPr txBox="1">
            <a:spLocks/>
          </p:cNvSpPr>
          <p:nvPr/>
        </p:nvSpPr>
        <p:spPr>
          <a:xfrm>
            <a:off x="8930499" y="2849569"/>
            <a:ext cx="2878880" cy="11588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t-LT" sz="9600" dirty="0"/>
              <a:t>50h+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25797061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8FC50AA-6157-81BC-AEA3-D10967F59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Įžvalgos</a:t>
            </a:r>
            <a:endParaRPr lang="en-US" dirty="0"/>
          </a:p>
        </p:txBody>
      </p:sp>
      <p:sp>
        <p:nvSpPr>
          <p:cNvPr id="6" name="Turinio vietos rezervavimo ženklas 5">
            <a:extLst>
              <a:ext uri="{FF2B5EF4-FFF2-40B4-BE49-F238E27FC236}">
                <a16:creationId xmlns:a16="http://schemas.microsoft.com/office/drawing/2014/main" id="{9CE10910-1211-9E8D-968E-7F3E9D0E7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065" y="1820369"/>
            <a:ext cx="4590487" cy="4346967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Kontaktin</a:t>
            </a:r>
            <a:r>
              <a:rPr lang="lt-LT" dirty="0"/>
              <a:t>ės paskaitos: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/>
              <a:t>Lėtas progresas</a:t>
            </a:r>
            <a:br>
              <a:rPr lang="lt-LT" dirty="0"/>
            </a:br>
            <a:endParaRPr lang="lt-LT" dirty="0"/>
          </a:p>
          <a:p>
            <a:r>
              <a:rPr lang="lt-LT" dirty="0"/>
              <a:t>Savarankiškas darbas: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/>
              <a:t>Sunkiau rasti klaidą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/>
              <a:t>Bet kokybiškesnis žinių įsisavinimas</a:t>
            </a:r>
            <a:br>
              <a:rPr lang="lt-LT" dirty="0"/>
            </a:br>
            <a:endParaRPr lang="lt-LT" dirty="0"/>
          </a:p>
          <a:p>
            <a:r>
              <a:rPr lang="lt-LT" dirty="0"/>
              <a:t>Nusiteikimas kad reikės paplušėti: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/>
              <a:t>Reikės savarankiškumo,  kad be šalia esančio pagalbos galėtumėte atlikti užduotis.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/>
              <a:t>Gauti nuotolinį darbą gali būto labai sudėtinga, nes konkuruojate su visu pasauliu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/>
              <a:t>Iki tol kol rasite darbą gali praeiti iki pusmečio, nes reikės įdėti dar daug valandų mokantis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B331AFC2-13A2-8558-81FD-0CFE6FFD2D01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  <a14:imgEffect>
                      <a14:saturation sat="5000"/>
                    </a14:imgEffect>
                    <a14:imgEffect>
                      <a14:brightnessContrast bright="-13000" contras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18" r="12518"/>
          <a:stretch/>
        </p:blipFill>
        <p:spPr bwMode="auto">
          <a:xfrm>
            <a:off x="528129" y="1135117"/>
            <a:ext cx="4794850" cy="47948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28594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8FC50AA-6157-81BC-AEA3-D10967F59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Privalumai</a:t>
            </a:r>
            <a:endParaRPr lang="en-US" dirty="0"/>
          </a:p>
        </p:txBody>
      </p:sp>
      <p:sp>
        <p:nvSpPr>
          <p:cNvPr id="6" name="Turinio vietos rezervavimo ženklas 5">
            <a:extLst>
              <a:ext uri="{FF2B5EF4-FFF2-40B4-BE49-F238E27FC236}">
                <a16:creationId xmlns:a16="http://schemas.microsoft.com/office/drawing/2014/main" id="{9CE10910-1211-9E8D-968E-7F3E9D0E7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lt-LT" sz="2800" dirty="0"/>
              <a:t>Po metų darbo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2800" dirty="0"/>
              <a:t>Jūsų valanda gali siekti 15 €</a:t>
            </a:r>
          </a:p>
          <a:p>
            <a:r>
              <a:rPr lang="lt-LT" sz="2800" dirty="0"/>
              <a:t>Po dar kelių metų: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sz="2800" dirty="0"/>
              <a:t>30€ , 50€ ar dar daugiau 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B331AFC2-13A2-8558-81FD-0CFE6FFD2D01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r="12518"/>
          <a:stretch/>
        </p:blipFill>
        <p:spPr bwMode="auto">
          <a:xfrm>
            <a:off x="528129" y="1135117"/>
            <a:ext cx="4794850" cy="47948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400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D896E43-9868-A256-1029-C63456F3F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"/>
                    </a14:imgEffect>
                    <a14:imgEffect>
                      <a14:brightnessContrast bright="-30000" contras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857A2E-B501-38FF-4192-B07E6324A69B}"/>
              </a:ext>
            </a:extLst>
          </p:cNvPr>
          <p:cNvSpPr txBox="1"/>
          <p:nvPr/>
        </p:nvSpPr>
        <p:spPr>
          <a:xfrm>
            <a:off x="3025287" y="2644170"/>
            <a:ext cx="61414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9600" b="1" dirty="0"/>
              <a:t>Klausimai?</a:t>
            </a:r>
            <a:endParaRPr lang="en-US" sz="6000" b="1" dirty="0"/>
          </a:p>
        </p:txBody>
      </p:sp>
      <p:sp>
        <p:nvSpPr>
          <p:cNvPr id="8" name="Laisva forma: figūra 7">
            <a:extLst>
              <a:ext uri="{FF2B5EF4-FFF2-40B4-BE49-F238E27FC236}">
                <a16:creationId xmlns:a16="http://schemas.microsoft.com/office/drawing/2014/main" id="{5E87F244-481F-519C-48DF-DB37C73F10F0}"/>
              </a:ext>
            </a:extLst>
          </p:cNvPr>
          <p:cNvSpPr>
            <a:spLocks noChangeAspect="1"/>
          </p:cNvSpPr>
          <p:nvPr/>
        </p:nvSpPr>
        <p:spPr>
          <a:xfrm>
            <a:off x="-22301200" y="-28127325"/>
            <a:ext cx="169316400" cy="95240475"/>
          </a:xfrm>
          <a:custGeom>
            <a:avLst/>
            <a:gdLst>
              <a:gd name="connsiteX0" fmla="*/ 2116284 w 12192000"/>
              <a:gd name="connsiteY0" fmla="*/ 4099771 h 6858000"/>
              <a:gd name="connsiteX1" fmla="*/ 2193094 w 12192000"/>
              <a:gd name="connsiteY1" fmla="*/ 4099771 h 6858000"/>
              <a:gd name="connsiteX2" fmla="*/ 2401577 w 12192000"/>
              <a:gd name="connsiteY2" fmla="*/ 4127203 h 6858000"/>
              <a:gd name="connsiteX3" fmla="*/ 2560682 w 12192000"/>
              <a:gd name="connsiteY3" fmla="*/ 4219100 h 6858000"/>
              <a:gd name="connsiteX4" fmla="*/ 2663552 w 12192000"/>
              <a:gd name="connsiteY4" fmla="*/ 4391922 h 6858000"/>
              <a:gd name="connsiteX5" fmla="*/ 2700585 w 12192000"/>
              <a:gd name="connsiteY5" fmla="*/ 4659384 h 6858000"/>
              <a:gd name="connsiteX6" fmla="*/ 2663552 w 12192000"/>
              <a:gd name="connsiteY6" fmla="*/ 4930961 h 6858000"/>
              <a:gd name="connsiteX7" fmla="*/ 2560682 w 12192000"/>
              <a:gd name="connsiteY7" fmla="*/ 5107897 h 6858000"/>
              <a:gd name="connsiteX8" fmla="*/ 2401577 w 12192000"/>
              <a:gd name="connsiteY8" fmla="*/ 5205281 h 6858000"/>
              <a:gd name="connsiteX9" fmla="*/ 2193094 w 12192000"/>
              <a:gd name="connsiteY9" fmla="*/ 5235456 h 6858000"/>
              <a:gd name="connsiteX10" fmla="*/ 2116284 w 12192000"/>
              <a:gd name="connsiteY10" fmla="*/ 5235456 h 6858000"/>
              <a:gd name="connsiteX11" fmla="*/ 10075983 w 12192000"/>
              <a:gd name="connsiteY11" fmla="*/ 3773330 h 6858000"/>
              <a:gd name="connsiteX12" fmla="*/ 10075983 w 12192000"/>
              <a:gd name="connsiteY12" fmla="*/ 5561897 h 6858000"/>
              <a:gd name="connsiteX13" fmla="*/ 10182968 w 12192000"/>
              <a:gd name="connsiteY13" fmla="*/ 5561897 h 6858000"/>
              <a:gd name="connsiteX14" fmla="*/ 10117130 w 12192000"/>
              <a:gd name="connsiteY14" fmla="*/ 5616761 h 6858000"/>
              <a:gd name="connsiteX15" fmla="*/ 10051293 w 12192000"/>
              <a:gd name="connsiteY15" fmla="*/ 5694942 h 6858000"/>
              <a:gd name="connsiteX16" fmla="*/ 10000544 w 12192000"/>
              <a:gd name="connsiteY16" fmla="*/ 5795069 h 6858000"/>
              <a:gd name="connsiteX17" fmla="*/ 9979971 w 12192000"/>
              <a:gd name="connsiteY17" fmla="*/ 5915770 h 6858000"/>
              <a:gd name="connsiteX18" fmla="*/ 10071868 w 12192000"/>
              <a:gd name="connsiteY18" fmla="*/ 6106422 h 6858000"/>
              <a:gd name="connsiteX19" fmla="*/ 10295439 w 12192000"/>
              <a:gd name="connsiteY19" fmla="*/ 6173631 h 6858000"/>
              <a:gd name="connsiteX20" fmla="*/ 10447687 w 12192000"/>
              <a:gd name="connsiteY20" fmla="*/ 6146198 h 6858000"/>
              <a:gd name="connsiteX21" fmla="*/ 10580731 w 12192000"/>
              <a:gd name="connsiteY21" fmla="*/ 6077618 h 6858000"/>
              <a:gd name="connsiteX22" fmla="*/ 10490206 w 12192000"/>
              <a:gd name="connsiteY22" fmla="*/ 5874621 h 6858000"/>
              <a:gd name="connsiteX23" fmla="*/ 10444943 w 12192000"/>
              <a:gd name="connsiteY23" fmla="*/ 5900682 h 6858000"/>
              <a:gd name="connsiteX24" fmla="*/ 10388708 w 12192000"/>
              <a:gd name="connsiteY24" fmla="*/ 5913026 h 6858000"/>
              <a:gd name="connsiteX25" fmla="*/ 10311897 w 12192000"/>
              <a:gd name="connsiteY25" fmla="*/ 5888337 h 6858000"/>
              <a:gd name="connsiteX26" fmla="*/ 10276237 w 12192000"/>
              <a:gd name="connsiteY26" fmla="*/ 5808785 h 6858000"/>
              <a:gd name="connsiteX27" fmla="*/ 10322871 w 12192000"/>
              <a:gd name="connsiteY27" fmla="*/ 5672997 h 6858000"/>
              <a:gd name="connsiteX28" fmla="*/ 10479232 w 12192000"/>
              <a:gd name="connsiteY28" fmla="*/ 5561897 h 6858000"/>
              <a:gd name="connsiteX29" fmla="*/ 10479232 w 12192000"/>
              <a:gd name="connsiteY29" fmla="*/ 3773330 h 6858000"/>
              <a:gd name="connsiteX30" fmla="*/ 7047033 w 12192000"/>
              <a:gd name="connsiteY30" fmla="*/ 3773330 h 6858000"/>
              <a:gd name="connsiteX31" fmla="*/ 7047033 w 12192000"/>
              <a:gd name="connsiteY31" fmla="*/ 5561897 h 6858000"/>
              <a:gd name="connsiteX32" fmla="*/ 8193691 w 12192000"/>
              <a:gd name="connsiteY32" fmla="*/ 5561897 h 6858000"/>
              <a:gd name="connsiteX33" fmla="*/ 8193691 w 12192000"/>
              <a:gd name="connsiteY33" fmla="*/ 5221740 h 6858000"/>
              <a:gd name="connsiteX34" fmla="*/ 7450283 w 12192000"/>
              <a:gd name="connsiteY34" fmla="*/ 5221740 h 6858000"/>
              <a:gd name="connsiteX35" fmla="*/ 7450283 w 12192000"/>
              <a:gd name="connsiteY35" fmla="*/ 4810260 h 6858000"/>
              <a:gd name="connsiteX36" fmla="*/ 8059274 w 12192000"/>
              <a:gd name="connsiteY36" fmla="*/ 4810260 h 6858000"/>
              <a:gd name="connsiteX37" fmla="*/ 8059274 w 12192000"/>
              <a:gd name="connsiteY37" fmla="*/ 4472847 h 6858000"/>
              <a:gd name="connsiteX38" fmla="*/ 7450283 w 12192000"/>
              <a:gd name="connsiteY38" fmla="*/ 4472847 h 6858000"/>
              <a:gd name="connsiteX39" fmla="*/ 7450283 w 12192000"/>
              <a:gd name="connsiteY39" fmla="*/ 4113487 h 6858000"/>
              <a:gd name="connsiteX40" fmla="*/ 8166259 w 12192000"/>
              <a:gd name="connsiteY40" fmla="*/ 4113487 h 6858000"/>
              <a:gd name="connsiteX41" fmla="*/ 8166259 w 12192000"/>
              <a:gd name="connsiteY41" fmla="*/ 3773330 h 6858000"/>
              <a:gd name="connsiteX42" fmla="*/ 4961058 w 12192000"/>
              <a:gd name="connsiteY42" fmla="*/ 3773330 h 6858000"/>
              <a:gd name="connsiteX43" fmla="*/ 4961058 w 12192000"/>
              <a:gd name="connsiteY43" fmla="*/ 5561897 h 6858000"/>
              <a:gd name="connsiteX44" fmla="*/ 5323162 w 12192000"/>
              <a:gd name="connsiteY44" fmla="*/ 5561897 h 6858000"/>
              <a:gd name="connsiteX45" fmla="*/ 5323162 w 12192000"/>
              <a:gd name="connsiteY45" fmla="*/ 4906272 h 6858000"/>
              <a:gd name="connsiteX46" fmla="*/ 5317675 w 12192000"/>
              <a:gd name="connsiteY46" fmla="*/ 4760882 h 6858000"/>
              <a:gd name="connsiteX47" fmla="*/ 5303958 w 12192000"/>
              <a:gd name="connsiteY47" fmla="*/ 4600405 h 6858000"/>
              <a:gd name="connsiteX48" fmla="*/ 5287500 w 12192000"/>
              <a:gd name="connsiteY48" fmla="*/ 4441299 h 6858000"/>
              <a:gd name="connsiteX49" fmla="*/ 5271040 w 12192000"/>
              <a:gd name="connsiteY49" fmla="*/ 4297281 h 6858000"/>
              <a:gd name="connsiteX50" fmla="*/ 5282013 w 12192000"/>
              <a:gd name="connsiteY50" fmla="*/ 4297281 h 6858000"/>
              <a:gd name="connsiteX51" fmla="*/ 5424660 w 12192000"/>
              <a:gd name="connsiteY51" fmla="*/ 4722478 h 6858000"/>
              <a:gd name="connsiteX52" fmla="*/ 5679777 w 12192000"/>
              <a:gd name="connsiteY52" fmla="*/ 5405534 h 6858000"/>
              <a:gd name="connsiteX53" fmla="*/ 5901976 w 12192000"/>
              <a:gd name="connsiteY53" fmla="*/ 5405534 h 6858000"/>
              <a:gd name="connsiteX54" fmla="*/ 6157094 w 12192000"/>
              <a:gd name="connsiteY54" fmla="*/ 4722478 h 6858000"/>
              <a:gd name="connsiteX55" fmla="*/ 6302483 w 12192000"/>
              <a:gd name="connsiteY55" fmla="*/ 4297281 h 6858000"/>
              <a:gd name="connsiteX56" fmla="*/ 6313456 w 12192000"/>
              <a:gd name="connsiteY56" fmla="*/ 4297281 h 6858000"/>
              <a:gd name="connsiteX57" fmla="*/ 6296997 w 12192000"/>
              <a:gd name="connsiteY57" fmla="*/ 4441299 h 6858000"/>
              <a:gd name="connsiteX58" fmla="*/ 6280537 w 12192000"/>
              <a:gd name="connsiteY58" fmla="*/ 4600405 h 6858000"/>
              <a:gd name="connsiteX59" fmla="*/ 6266821 w 12192000"/>
              <a:gd name="connsiteY59" fmla="*/ 4760882 h 6858000"/>
              <a:gd name="connsiteX60" fmla="*/ 6261335 w 12192000"/>
              <a:gd name="connsiteY60" fmla="*/ 4906272 h 6858000"/>
              <a:gd name="connsiteX61" fmla="*/ 6261335 w 12192000"/>
              <a:gd name="connsiteY61" fmla="*/ 5561897 h 6858000"/>
              <a:gd name="connsiteX62" fmla="*/ 6628924 w 12192000"/>
              <a:gd name="connsiteY62" fmla="*/ 5561897 h 6858000"/>
              <a:gd name="connsiteX63" fmla="*/ 6628924 w 12192000"/>
              <a:gd name="connsiteY63" fmla="*/ 3773330 h 6858000"/>
              <a:gd name="connsiteX64" fmla="*/ 6190012 w 12192000"/>
              <a:gd name="connsiteY64" fmla="*/ 3773330 h 6858000"/>
              <a:gd name="connsiteX65" fmla="*/ 5907463 w 12192000"/>
              <a:gd name="connsiteY65" fmla="*/ 4568858 h 6858000"/>
              <a:gd name="connsiteX66" fmla="*/ 5856713 w 12192000"/>
              <a:gd name="connsiteY66" fmla="*/ 4732079 h 6858000"/>
              <a:gd name="connsiteX67" fmla="*/ 5805964 w 12192000"/>
              <a:gd name="connsiteY67" fmla="*/ 4898042 h 6858000"/>
              <a:gd name="connsiteX68" fmla="*/ 5794991 w 12192000"/>
              <a:gd name="connsiteY68" fmla="*/ 4898042 h 6858000"/>
              <a:gd name="connsiteX69" fmla="*/ 5742870 w 12192000"/>
              <a:gd name="connsiteY69" fmla="*/ 4732079 h 6858000"/>
              <a:gd name="connsiteX70" fmla="*/ 5690749 w 12192000"/>
              <a:gd name="connsiteY70" fmla="*/ 4568858 h 6858000"/>
              <a:gd name="connsiteX71" fmla="*/ 5402713 w 12192000"/>
              <a:gd name="connsiteY71" fmla="*/ 3773330 h 6858000"/>
              <a:gd name="connsiteX72" fmla="*/ 3456109 w 12192000"/>
              <a:gd name="connsiteY72" fmla="*/ 3773330 h 6858000"/>
              <a:gd name="connsiteX73" fmla="*/ 3456109 w 12192000"/>
              <a:gd name="connsiteY73" fmla="*/ 5561897 h 6858000"/>
              <a:gd name="connsiteX74" fmla="*/ 4602766 w 12192000"/>
              <a:gd name="connsiteY74" fmla="*/ 5561897 h 6858000"/>
              <a:gd name="connsiteX75" fmla="*/ 4602766 w 12192000"/>
              <a:gd name="connsiteY75" fmla="*/ 5221740 h 6858000"/>
              <a:gd name="connsiteX76" fmla="*/ 3859359 w 12192000"/>
              <a:gd name="connsiteY76" fmla="*/ 5221740 h 6858000"/>
              <a:gd name="connsiteX77" fmla="*/ 3859359 w 12192000"/>
              <a:gd name="connsiteY77" fmla="*/ 4810260 h 6858000"/>
              <a:gd name="connsiteX78" fmla="*/ 4468349 w 12192000"/>
              <a:gd name="connsiteY78" fmla="*/ 4810260 h 6858000"/>
              <a:gd name="connsiteX79" fmla="*/ 4468349 w 12192000"/>
              <a:gd name="connsiteY79" fmla="*/ 4472847 h 6858000"/>
              <a:gd name="connsiteX80" fmla="*/ 3859359 w 12192000"/>
              <a:gd name="connsiteY80" fmla="*/ 4472847 h 6858000"/>
              <a:gd name="connsiteX81" fmla="*/ 3859359 w 12192000"/>
              <a:gd name="connsiteY81" fmla="*/ 4113487 h 6858000"/>
              <a:gd name="connsiteX82" fmla="*/ 4575334 w 12192000"/>
              <a:gd name="connsiteY82" fmla="*/ 4113487 h 6858000"/>
              <a:gd name="connsiteX83" fmla="*/ 4575334 w 12192000"/>
              <a:gd name="connsiteY83" fmla="*/ 3773330 h 6858000"/>
              <a:gd name="connsiteX84" fmla="*/ 1713034 w 12192000"/>
              <a:gd name="connsiteY84" fmla="*/ 3773330 h 6858000"/>
              <a:gd name="connsiteX85" fmla="*/ 1713034 w 12192000"/>
              <a:gd name="connsiteY85" fmla="*/ 5561897 h 6858000"/>
              <a:gd name="connsiteX86" fmla="*/ 2239728 w 12192000"/>
              <a:gd name="connsiteY86" fmla="*/ 5561897 h 6858000"/>
              <a:gd name="connsiteX87" fmla="*/ 2597715 w 12192000"/>
              <a:gd name="connsiteY87" fmla="*/ 5507033 h 6858000"/>
              <a:gd name="connsiteX88" fmla="*/ 2873407 w 12192000"/>
              <a:gd name="connsiteY88" fmla="*/ 5341069 h 6858000"/>
              <a:gd name="connsiteX89" fmla="*/ 3051715 w 12192000"/>
              <a:gd name="connsiteY89" fmla="*/ 5059891 h 6858000"/>
              <a:gd name="connsiteX90" fmla="*/ 3114809 w 12192000"/>
              <a:gd name="connsiteY90" fmla="*/ 4659384 h 6858000"/>
              <a:gd name="connsiteX91" fmla="*/ 3051715 w 12192000"/>
              <a:gd name="connsiteY91" fmla="*/ 4261620 h 6858000"/>
              <a:gd name="connsiteX92" fmla="*/ 2870664 w 12192000"/>
              <a:gd name="connsiteY92" fmla="*/ 3985928 h 6858000"/>
              <a:gd name="connsiteX93" fmla="*/ 2588114 w 12192000"/>
              <a:gd name="connsiteY93" fmla="*/ 3825451 h 6858000"/>
              <a:gd name="connsiteX94" fmla="*/ 2217783 w 12192000"/>
              <a:gd name="connsiteY94" fmla="*/ 3773330 h 6858000"/>
              <a:gd name="connsiteX95" fmla="*/ 9144515 w 12192000"/>
              <a:gd name="connsiteY95" fmla="*/ 3740412 h 6858000"/>
              <a:gd name="connsiteX96" fmla="*/ 8888026 w 12192000"/>
              <a:gd name="connsiteY96" fmla="*/ 3781560 h 6858000"/>
              <a:gd name="connsiteX97" fmla="*/ 8686400 w 12192000"/>
              <a:gd name="connsiteY97" fmla="*/ 3895403 h 6858000"/>
              <a:gd name="connsiteX98" fmla="*/ 8554727 w 12192000"/>
              <a:gd name="connsiteY98" fmla="*/ 4065481 h 6858000"/>
              <a:gd name="connsiteX99" fmla="*/ 8508092 w 12192000"/>
              <a:gd name="connsiteY99" fmla="*/ 4272593 h 6858000"/>
              <a:gd name="connsiteX100" fmla="*/ 8538267 w 12192000"/>
              <a:gd name="connsiteY100" fmla="*/ 4449529 h 6858000"/>
              <a:gd name="connsiteX101" fmla="*/ 8619192 w 12192000"/>
              <a:gd name="connsiteY101" fmla="*/ 4586689 h 6858000"/>
              <a:gd name="connsiteX102" fmla="*/ 8734406 w 12192000"/>
              <a:gd name="connsiteY102" fmla="*/ 4689559 h 6858000"/>
              <a:gd name="connsiteX103" fmla="*/ 8867451 w 12192000"/>
              <a:gd name="connsiteY103" fmla="*/ 4760882 h 6858000"/>
              <a:gd name="connsiteX104" fmla="*/ 9100623 w 12192000"/>
              <a:gd name="connsiteY104" fmla="*/ 4859637 h 6858000"/>
              <a:gd name="connsiteX105" fmla="*/ 9206236 w 12192000"/>
              <a:gd name="connsiteY105" fmla="*/ 4904900 h 6858000"/>
              <a:gd name="connsiteX106" fmla="*/ 9288532 w 12192000"/>
              <a:gd name="connsiteY106" fmla="*/ 4948792 h 6858000"/>
              <a:gd name="connsiteX107" fmla="*/ 9340653 w 12192000"/>
              <a:gd name="connsiteY107" fmla="*/ 5002284 h 6858000"/>
              <a:gd name="connsiteX108" fmla="*/ 9358484 w 12192000"/>
              <a:gd name="connsiteY108" fmla="*/ 5073607 h 6858000"/>
              <a:gd name="connsiteX109" fmla="*/ 9296762 w 12192000"/>
              <a:gd name="connsiteY109" fmla="*/ 5199795 h 6858000"/>
              <a:gd name="connsiteX110" fmla="*/ 9108853 w 12192000"/>
              <a:gd name="connsiteY110" fmla="*/ 5246429 h 6858000"/>
              <a:gd name="connsiteX111" fmla="*/ 8879796 w 12192000"/>
              <a:gd name="connsiteY111" fmla="*/ 5194308 h 6858000"/>
              <a:gd name="connsiteX112" fmla="*/ 8667198 w 12192000"/>
              <a:gd name="connsiteY112" fmla="*/ 5059891 h 6858000"/>
              <a:gd name="connsiteX113" fmla="*/ 8436769 w 12192000"/>
              <a:gd name="connsiteY113" fmla="*/ 5336954 h 6858000"/>
              <a:gd name="connsiteX114" fmla="*/ 8748122 w 12192000"/>
              <a:gd name="connsiteY114" fmla="*/ 5530350 h 6858000"/>
              <a:gd name="connsiteX115" fmla="*/ 9097880 w 12192000"/>
              <a:gd name="connsiteY115" fmla="*/ 5594815 h 6858000"/>
              <a:gd name="connsiteX116" fmla="*/ 9383173 w 12192000"/>
              <a:gd name="connsiteY116" fmla="*/ 5549552 h 6858000"/>
              <a:gd name="connsiteX117" fmla="*/ 9595771 w 12192000"/>
              <a:gd name="connsiteY117" fmla="*/ 5428852 h 6858000"/>
              <a:gd name="connsiteX118" fmla="*/ 9727445 w 12192000"/>
              <a:gd name="connsiteY118" fmla="*/ 5253287 h 6858000"/>
              <a:gd name="connsiteX119" fmla="*/ 9772707 w 12192000"/>
              <a:gd name="connsiteY119" fmla="*/ 5040689 h 6858000"/>
              <a:gd name="connsiteX120" fmla="*/ 9678067 w 12192000"/>
              <a:gd name="connsiteY120" fmla="*/ 4736194 h 6858000"/>
              <a:gd name="connsiteX121" fmla="*/ 9418834 w 12192000"/>
              <a:gd name="connsiteY121" fmla="*/ 4555142 h 6858000"/>
              <a:gd name="connsiteX122" fmla="*/ 9188405 w 12192000"/>
              <a:gd name="connsiteY122" fmla="*/ 4461874 h 6858000"/>
              <a:gd name="connsiteX123" fmla="*/ 9081421 w 12192000"/>
              <a:gd name="connsiteY123" fmla="*/ 4416611 h 6858000"/>
              <a:gd name="connsiteX124" fmla="*/ 8995010 w 12192000"/>
              <a:gd name="connsiteY124" fmla="*/ 4372719 h 6858000"/>
              <a:gd name="connsiteX125" fmla="*/ 8937403 w 12192000"/>
              <a:gd name="connsiteY125" fmla="*/ 4320598 h 6858000"/>
              <a:gd name="connsiteX126" fmla="*/ 8916829 w 12192000"/>
              <a:gd name="connsiteY126" fmla="*/ 4250647 h 6858000"/>
              <a:gd name="connsiteX127" fmla="*/ 8978551 w 12192000"/>
              <a:gd name="connsiteY127" fmla="*/ 4131318 h 6858000"/>
              <a:gd name="connsiteX128" fmla="*/ 9144515 w 12192000"/>
              <a:gd name="connsiteY128" fmla="*/ 4088798 h 6858000"/>
              <a:gd name="connsiteX129" fmla="*/ 9339282 w 12192000"/>
              <a:gd name="connsiteY129" fmla="*/ 4125831 h 6858000"/>
              <a:gd name="connsiteX130" fmla="*/ 9514847 w 12192000"/>
              <a:gd name="connsiteY130" fmla="*/ 4231445 h 6858000"/>
              <a:gd name="connsiteX131" fmla="*/ 9720586 w 12192000"/>
              <a:gd name="connsiteY131" fmla="*/ 3976327 h 6858000"/>
              <a:gd name="connsiteX132" fmla="*/ 9453125 w 12192000"/>
              <a:gd name="connsiteY132" fmla="*/ 3800762 h 6858000"/>
              <a:gd name="connsiteX133" fmla="*/ 9144515 w 12192000"/>
              <a:gd name="connsiteY133" fmla="*/ 3740412 h 6858000"/>
              <a:gd name="connsiteX134" fmla="*/ 4034924 w 12192000"/>
              <a:gd name="connsiteY134" fmla="*/ 3216461 h 6858000"/>
              <a:gd name="connsiteX135" fmla="*/ 3867588 w 12192000"/>
              <a:gd name="connsiteY135" fmla="*/ 3275439 h 6858000"/>
              <a:gd name="connsiteX136" fmla="*/ 3801752 w 12192000"/>
              <a:gd name="connsiteY136" fmla="*/ 3427687 h 6858000"/>
              <a:gd name="connsiteX137" fmla="*/ 3867588 w 12192000"/>
              <a:gd name="connsiteY137" fmla="*/ 3579935 h 6858000"/>
              <a:gd name="connsiteX138" fmla="*/ 4034924 w 12192000"/>
              <a:gd name="connsiteY138" fmla="*/ 3638913 h 6858000"/>
              <a:gd name="connsiteX139" fmla="*/ 4202259 w 12192000"/>
              <a:gd name="connsiteY139" fmla="*/ 3579935 h 6858000"/>
              <a:gd name="connsiteX140" fmla="*/ 4268096 w 12192000"/>
              <a:gd name="connsiteY140" fmla="*/ 3427687 h 6858000"/>
              <a:gd name="connsiteX141" fmla="*/ 4202259 w 12192000"/>
              <a:gd name="connsiteY141" fmla="*/ 3275439 h 6858000"/>
              <a:gd name="connsiteX142" fmla="*/ 4034924 w 12192000"/>
              <a:gd name="connsiteY142" fmla="*/ 3216461 h 6858000"/>
              <a:gd name="connsiteX143" fmla="*/ 9618478 w 12192000"/>
              <a:gd name="connsiteY143" fmla="*/ 1230155 h 6858000"/>
              <a:gd name="connsiteX144" fmla="*/ 9618478 w 12192000"/>
              <a:gd name="connsiteY144" fmla="*/ 1570312 h 6858000"/>
              <a:gd name="connsiteX145" fmla="*/ 10334453 w 12192000"/>
              <a:gd name="connsiteY145" fmla="*/ 1570312 h 6858000"/>
              <a:gd name="connsiteX146" fmla="*/ 9544412 w 12192000"/>
              <a:gd name="connsiteY146" fmla="*/ 2774577 h 6858000"/>
              <a:gd name="connsiteX147" fmla="*/ 9544412 w 12192000"/>
              <a:gd name="connsiteY147" fmla="*/ 3018721 h 6858000"/>
              <a:gd name="connsiteX148" fmla="*/ 10839202 w 12192000"/>
              <a:gd name="connsiteY148" fmla="*/ 3018721 h 6858000"/>
              <a:gd name="connsiteX149" fmla="*/ 10839202 w 12192000"/>
              <a:gd name="connsiteY149" fmla="*/ 2678565 h 6858000"/>
              <a:gd name="connsiteX150" fmla="*/ 10040931 w 12192000"/>
              <a:gd name="connsiteY150" fmla="*/ 2678565 h 6858000"/>
              <a:gd name="connsiteX151" fmla="*/ 10830973 w 12192000"/>
              <a:gd name="connsiteY151" fmla="*/ 1474300 h 6858000"/>
              <a:gd name="connsiteX152" fmla="*/ 10830973 w 12192000"/>
              <a:gd name="connsiteY152" fmla="*/ 1230155 h 6858000"/>
              <a:gd name="connsiteX153" fmla="*/ 7817110 w 12192000"/>
              <a:gd name="connsiteY153" fmla="*/ 1230155 h 6858000"/>
              <a:gd name="connsiteX154" fmla="*/ 7817110 w 12192000"/>
              <a:gd name="connsiteY154" fmla="*/ 2190275 h 6858000"/>
              <a:gd name="connsiteX155" fmla="*/ 8000905 w 12192000"/>
              <a:gd name="connsiteY155" fmla="*/ 2845900 h 6858000"/>
              <a:gd name="connsiteX156" fmla="*/ 8533086 w 12192000"/>
              <a:gd name="connsiteY156" fmla="*/ 3051640 h 6858000"/>
              <a:gd name="connsiteX157" fmla="*/ 9058408 w 12192000"/>
              <a:gd name="connsiteY157" fmla="*/ 2845900 h 6858000"/>
              <a:gd name="connsiteX158" fmla="*/ 9238088 w 12192000"/>
              <a:gd name="connsiteY158" fmla="*/ 2190275 h 6858000"/>
              <a:gd name="connsiteX159" fmla="*/ 9238088 w 12192000"/>
              <a:gd name="connsiteY159" fmla="*/ 1230155 h 6858000"/>
              <a:gd name="connsiteX160" fmla="*/ 8848553 w 12192000"/>
              <a:gd name="connsiteY160" fmla="*/ 1230155 h 6858000"/>
              <a:gd name="connsiteX161" fmla="*/ 8848553 w 12192000"/>
              <a:gd name="connsiteY161" fmla="*/ 2231423 h 6858000"/>
              <a:gd name="connsiteX162" fmla="*/ 8766257 w 12192000"/>
              <a:gd name="connsiteY162" fmla="*/ 2599012 h 6858000"/>
              <a:gd name="connsiteX163" fmla="*/ 8533086 w 12192000"/>
              <a:gd name="connsiteY163" fmla="*/ 2703254 h 6858000"/>
              <a:gd name="connsiteX164" fmla="*/ 8302657 w 12192000"/>
              <a:gd name="connsiteY164" fmla="*/ 2599012 h 6858000"/>
              <a:gd name="connsiteX165" fmla="*/ 8223104 w 12192000"/>
              <a:gd name="connsiteY165" fmla="*/ 2231423 h 6858000"/>
              <a:gd name="connsiteX166" fmla="*/ 8223104 w 12192000"/>
              <a:gd name="connsiteY166" fmla="*/ 1230155 h 6858000"/>
              <a:gd name="connsiteX167" fmla="*/ 5454910 w 12192000"/>
              <a:gd name="connsiteY167" fmla="*/ 1230155 h 6858000"/>
              <a:gd name="connsiteX168" fmla="*/ 5454910 w 12192000"/>
              <a:gd name="connsiteY168" fmla="*/ 2190275 h 6858000"/>
              <a:gd name="connsiteX169" fmla="*/ 5638705 w 12192000"/>
              <a:gd name="connsiteY169" fmla="*/ 2845900 h 6858000"/>
              <a:gd name="connsiteX170" fmla="*/ 6170886 w 12192000"/>
              <a:gd name="connsiteY170" fmla="*/ 3051640 h 6858000"/>
              <a:gd name="connsiteX171" fmla="*/ 6696208 w 12192000"/>
              <a:gd name="connsiteY171" fmla="*/ 2845900 h 6858000"/>
              <a:gd name="connsiteX172" fmla="*/ 6875888 w 12192000"/>
              <a:gd name="connsiteY172" fmla="*/ 2190275 h 6858000"/>
              <a:gd name="connsiteX173" fmla="*/ 6875888 w 12192000"/>
              <a:gd name="connsiteY173" fmla="*/ 1230155 h 6858000"/>
              <a:gd name="connsiteX174" fmla="*/ 6486354 w 12192000"/>
              <a:gd name="connsiteY174" fmla="*/ 1230155 h 6858000"/>
              <a:gd name="connsiteX175" fmla="*/ 6486354 w 12192000"/>
              <a:gd name="connsiteY175" fmla="*/ 2231423 h 6858000"/>
              <a:gd name="connsiteX176" fmla="*/ 6404058 w 12192000"/>
              <a:gd name="connsiteY176" fmla="*/ 2599012 h 6858000"/>
              <a:gd name="connsiteX177" fmla="*/ 6170886 w 12192000"/>
              <a:gd name="connsiteY177" fmla="*/ 2703254 h 6858000"/>
              <a:gd name="connsiteX178" fmla="*/ 5940457 w 12192000"/>
              <a:gd name="connsiteY178" fmla="*/ 2599012 h 6858000"/>
              <a:gd name="connsiteX179" fmla="*/ 5860904 w 12192000"/>
              <a:gd name="connsiteY179" fmla="*/ 2231423 h 6858000"/>
              <a:gd name="connsiteX180" fmla="*/ 5860904 w 12192000"/>
              <a:gd name="connsiteY180" fmla="*/ 1230155 h 6858000"/>
              <a:gd name="connsiteX181" fmla="*/ 4637208 w 12192000"/>
              <a:gd name="connsiteY181" fmla="*/ 1230155 h 6858000"/>
              <a:gd name="connsiteX182" fmla="*/ 4637208 w 12192000"/>
              <a:gd name="connsiteY182" fmla="*/ 3018721 h 6858000"/>
              <a:gd name="connsiteX183" fmla="*/ 5040458 w 12192000"/>
              <a:gd name="connsiteY183" fmla="*/ 3018721 h 6858000"/>
              <a:gd name="connsiteX184" fmla="*/ 5040458 w 12192000"/>
              <a:gd name="connsiteY184" fmla="*/ 1230155 h 6858000"/>
              <a:gd name="connsiteX185" fmla="*/ 1797311 w 12192000"/>
              <a:gd name="connsiteY185" fmla="*/ 1230155 h 6858000"/>
              <a:gd name="connsiteX186" fmla="*/ 1237698 w 12192000"/>
              <a:gd name="connsiteY186" fmla="*/ 3018721 h 6858000"/>
              <a:gd name="connsiteX187" fmla="*/ 1649178 w 12192000"/>
              <a:gd name="connsiteY187" fmla="*/ 3018721 h 6858000"/>
              <a:gd name="connsiteX188" fmla="*/ 1758906 w 12192000"/>
              <a:gd name="connsiteY188" fmla="*/ 2593526 h 6858000"/>
              <a:gd name="connsiteX189" fmla="*/ 2304803 w 12192000"/>
              <a:gd name="connsiteY189" fmla="*/ 2593526 h 6858000"/>
              <a:gd name="connsiteX190" fmla="*/ 2414531 w 12192000"/>
              <a:gd name="connsiteY190" fmla="*/ 3018721 h 6858000"/>
              <a:gd name="connsiteX191" fmla="*/ 2842470 w 12192000"/>
              <a:gd name="connsiteY191" fmla="*/ 3018721 h 6858000"/>
              <a:gd name="connsiteX192" fmla="*/ 2282857 w 12192000"/>
              <a:gd name="connsiteY192" fmla="*/ 1230155 h 6858000"/>
              <a:gd name="connsiteX193" fmla="*/ 3796875 w 12192000"/>
              <a:gd name="connsiteY193" fmla="*/ 1197237 h 6858000"/>
              <a:gd name="connsiteX194" fmla="*/ 3473177 w 12192000"/>
              <a:gd name="connsiteY194" fmla="*/ 1260330 h 6858000"/>
              <a:gd name="connsiteX195" fmla="*/ 3204344 w 12192000"/>
              <a:gd name="connsiteY195" fmla="*/ 1444125 h 6858000"/>
              <a:gd name="connsiteX196" fmla="*/ 3020549 w 12192000"/>
              <a:gd name="connsiteY196" fmla="*/ 1739019 h 6858000"/>
              <a:gd name="connsiteX197" fmla="*/ 2951969 w 12192000"/>
              <a:gd name="connsiteY197" fmla="*/ 2135411 h 6858000"/>
              <a:gd name="connsiteX198" fmla="*/ 3017806 w 12192000"/>
              <a:gd name="connsiteY198" fmla="*/ 2531804 h 6858000"/>
              <a:gd name="connsiteX199" fmla="*/ 3197486 w 12192000"/>
              <a:gd name="connsiteY199" fmla="*/ 2818468 h 6858000"/>
              <a:gd name="connsiteX200" fmla="*/ 3462204 w 12192000"/>
              <a:gd name="connsiteY200" fmla="*/ 2992661 h 6858000"/>
              <a:gd name="connsiteX201" fmla="*/ 3783159 w 12192000"/>
              <a:gd name="connsiteY201" fmla="*/ 3051640 h 6858000"/>
              <a:gd name="connsiteX202" fmla="*/ 4361974 w 12192000"/>
              <a:gd name="connsiteY202" fmla="*/ 2788293 h 6858000"/>
              <a:gd name="connsiteX203" fmla="*/ 4148005 w 12192000"/>
              <a:gd name="connsiteY203" fmla="*/ 2535918 h 6858000"/>
              <a:gd name="connsiteX204" fmla="*/ 3995757 w 12192000"/>
              <a:gd name="connsiteY204" fmla="*/ 2655248 h 6858000"/>
              <a:gd name="connsiteX205" fmla="*/ 3799618 w 12192000"/>
              <a:gd name="connsiteY205" fmla="*/ 2703254 h 6858000"/>
              <a:gd name="connsiteX206" fmla="*/ 3484150 w 12192000"/>
              <a:gd name="connsiteY206" fmla="*/ 2551006 h 6858000"/>
              <a:gd name="connsiteX207" fmla="*/ 3366193 w 12192000"/>
              <a:gd name="connsiteY207" fmla="*/ 2121695 h 6858000"/>
              <a:gd name="connsiteX208" fmla="*/ 3400483 w 12192000"/>
              <a:gd name="connsiteY208" fmla="*/ 1880294 h 6858000"/>
              <a:gd name="connsiteX209" fmla="*/ 3493752 w 12192000"/>
              <a:gd name="connsiteY209" fmla="*/ 1699243 h 6858000"/>
              <a:gd name="connsiteX210" fmla="*/ 3633655 w 12192000"/>
              <a:gd name="connsiteY210" fmla="*/ 1585400 h 6858000"/>
              <a:gd name="connsiteX211" fmla="*/ 3805105 w 12192000"/>
              <a:gd name="connsiteY211" fmla="*/ 1545623 h 6858000"/>
              <a:gd name="connsiteX212" fmla="*/ 3976555 w 12192000"/>
              <a:gd name="connsiteY212" fmla="*/ 1585400 h 6858000"/>
              <a:gd name="connsiteX213" fmla="*/ 4120572 w 12192000"/>
              <a:gd name="connsiteY213" fmla="*/ 1688270 h 6858000"/>
              <a:gd name="connsiteX214" fmla="*/ 4334542 w 12192000"/>
              <a:gd name="connsiteY214" fmla="*/ 1430409 h 6858000"/>
              <a:gd name="connsiteX215" fmla="*/ 4106857 w 12192000"/>
              <a:gd name="connsiteY215" fmla="*/ 1267189 h 6858000"/>
              <a:gd name="connsiteX216" fmla="*/ 3796875 w 12192000"/>
              <a:gd name="connsiteY216" fmla="*/ 1197237 h 6858000"/>
              <a:gd name="connsiteX217" fmla="*/ 5751176 w 12192000"/>
              <a:gd name="connsiteY217" fmla="*/ 783014 h 6858000"/>
              <a:gd name="connsiteX218" fmla="*/ 5751176 w 12192000"/>
              <a:gd name="connsiteY218" fmla="*/ 1040875 h 6858000"/>
              <a:gd name="connsiteX219" fmla="*/ 6579622 w 12192000"/>
              <a:gd name="connsiteY219" fmla="*/ 1040875 h 6858000"/>
              <a:gd name="connsiteX220" fmla="*/ 6579622 w 12192000"/>
              <a:gd name="connsiteY220" fmla="*/ 783014 h 6858000"/>
              <a:gd name="connsiteX221" fmla="*/ 9928460 w 12192000"/>
              <a:gd name="connsiteY221" fmla="*/ 681515 h 6858000"/>
              <a:gd name="connsiteX222" fmla="*/ 9752895 w 12192000"/>
              <a:gd name="connsiteY222" fmla="*/ 791243 h 6858000"/>
              <a:gd name="connsiteX223" fmla="*/ 9999783 w 12192000"/>
              <a:gd name="connsiteY223" fmla="*/ 1092995 h 6858000"/>
              <a:gd name="connsiteX224" fmla="*/ 10438694 w 12192000"/>
              <a:gd name="connsiteY224" fmla="*/ 1092995 h 6858000"/>
              <a:gd name="connsiteX225" fmla="*/ 10685583 w 12192000"/>
              <a:gd name="connsiteY225" fmla="*/ 791243 h 6858000"/>
              <a:gd name="connsiteX226" fmla="*/ 10510018 w 12192000"/>
              <a:gd name="connsiteY226" fmla="*/ 681515 h 6858000"/>
              <a:gd name="connsiteX227" fmla="*/ 10224725 w 12192000"/>
              <a:gd name="connsiteY227" fmla="*/ 911944 h 6858000"/>
              <a:gd name="connsiteX228" fmla="*/ 10213752 w 12192000"/>
              <a:gd name="connsiteY228" fmla="*/ 911944 h 6858000"/>
              <a:gd name="connsiteX229" fmla="*/ 3475921 w 12192000"/>
              <a:gd name="connsiteY229" fmla="*/ 681515 h 6858000"/>
              <a:gd name="connsiteX230" fmla="*/ 3300356 w 12192000"/>
              <a:gd name="connsiteY230" fmla="*/ 791243 h 6858000"/>
              <a:gd name="connsiteX231" fmla="*/ 3547244 w 12192000"/>
              <a:gd name="connsiteY231" fmla="*/ 1092995 h 6858000"/>
              <a:gd name="connsiteX232" fmla="*/ 3986156 w 12192000"/>
              <a:gd name="connsiteY232" fmla="*/ 1092995 h 6858000"/>
              <a:gd name="connsiteX233" fmla="*/ 4233043 w 12192000"/>
              <a:gd name="connsiteY233" fmla="*/ 791243 h 6858000"/>
              <a:gd name="connsiteX234" fmla="*/ 4057479 w 12192000"/>
              <a:gd name="connsiteY234" fmla="*/ 681515 h 6858000"/>
              <a:gd name="connsiteX235" fmla="*/ 3772186 w 12192000"/>
              <a:gd name="connsiteY235" fmla="*/ 911944 h 6858000"/>
              <a:gd name="connsiteX236" fmla="*/ 3761213 w 12192000"/>
              <a:gd name="connsiteY236" fmla="*/ 911944 h 6858000"/>
              <a:gd name="connsiteX237" fmla="*/ 0 w 12192000"/>
              <a:gd name="connsiteY237" fmla="*/ 0 h 6858000"/>
              <a:gd name="connsiteX238" fmla="*/ 12192000 w 12192000"/>
              <a:gd name="connsiteY238" fmla="*/ 0 h 6858000"/>
              <a:gd name="connsiteX239" fmla="*/ 12192000 w 12192000"/>
              <a:gd name="connsiteY239" fmla="*/ 6858000 h 6858000"/>
              <a:gd name="connsiteX240" fmla="*/ 0 w 12192000"/>
              <a:gd name="connsiteY2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2192000" h="6858000">
                <a:moveTo>
                  <a:pt x="2116284" y="4099771"/>
                </a:moveTo>
                <a:lnTo>
                  <a:pt x="2193094" y="4099771"/>
                </a:lnTo>
                <a:cubicBezTo>
                  <a:pt x="2269903" y="4099771"/>
                  <a:pt x="2339397" y="4108915"/>
                  <a:pt x="2401577" y="4127203"/>
                </a:cubicBezTo>
                <a:cubicBezTo>
                  <a:pt x="2463756" y="4145491"/>
                  <a:pt x="2516791" y="4176124"/>
                  <a:pt x="2560682" y="4219100"/>
                </a:cubicBezTo>
                <a:cubicBezTo>
                  <a:pt x="2604574" y="4262077"/>
                  <a:pt x="2638864" y="4319684"/>
                  <a:pt x="2663552" y="4391922"/>
                </a:cubicBezTo>
                <a:cubicBezTo>
                  <a:pt x="2688241" y="4464160"/>
                  <a:pt x="2700585" y="4553314"/>
                  <a:pt x="2700585" y="4659384"/>
                </a:cubicBezTo>
                <a:cubicBezTo>
                  <a:pt x="2700585" y="4767283"/>
                  <a:pt x="2688241" y="4857809"/>
                  <a:pt x="2663552" y="4930961"/>
                </a:cubicBezTo>
                <a:cubicBezTo>
                  <a:pt x="2638864" y="5004113"/>
                  <a:pt x="2604574" y="5063092"/>
                  <a:pt x="2560682" y="5107897"/>
                </a:cubicBezTo>
                <a:cubicBezTo>
                  <a:pt x="2516791" y="5152703"/>
                  <a:pt x="2463756" y="5185164"/>
                  <a:pt x="2401577" y="5205281"/>
                </a:cubicBezTo>
                <a:cubicBezTo>
                  <a:pt x="2339397" y="5225398"/>
                  <a:pt x="2269903" y="5235456"/>
                  <a:pt x="2193094" y="5235456"/>
                </a:cubicBezTo>
                <a:lnTo>
                  <a:pt x="2116284" y="5235456"/>
                </a:lnTo>
                <a:close/>
                <a:moveTo>
                  <a:pt x="10075983" y="3773330"/>
                </a:moveTo>
                <a:lnTo>
                  <a:pt x="10075983" y="5561897"/>
                </a:lnTo>
                <a:lnTo>
                  <a:pt x="10182968" y="5561897"/>
                </a:lnTo>
                <a:cubicBezTo>
                  <a:pt x="10162851" y="5576527"/>
                  <a:pt x="10140905" y="5594815"/>
                  <a:pt x="10117130" y="5616761"/>
                </a:cubicBezTo>
                <a:cubicBezTo>
                  <a:pt x="10093356" y="5638706"/>
                  <a:pt x="10071411" y="5664767"/>
                  <a:pt x="10051293" y="5694942"/>
                </a:cubicBezTo>
                <a:cubicBezTo>
                  <a:pt x="10031177" y="5725117"/>
                  <a:pt x="10014261" y="5758492"/>
                  <a:pt x="10000544" y="5795069"/>
                </a:cubicBezTo>
                <a:cubicBezTo>
                  <a:pt x="9986829" y="5831645"/>
                  <a:pt x="9979971" y="5871879"/>
                  <a:pt x="9979971" y="5915770"/>
                </a:cubicBezTo>
                <a:cubicBezTo>
                  <a:pt x="9979971" y="5998066"/>
                  <a:pt x="10010603" y="6061616"/>
                  <a:pt x="10071868" y="6106422"/>
                </a:cubicBezTo>
                <a:cubicBezTo>
                  <a:pt x="10133133" y="6151228"/>
                  <a:pt x="10207656" y="6173631"/>
                  <a:pt x="10295439" y="6173631"/>
                </a:cubicBezTo>
                <a:cubicBezTo>
                  <a:pt x="10342987" y="6173631"/>
                  <a:pt x="10393737" y="6164486"/>
                  <a:pt x="10447687" y="6146198"/>
                </a:cubicBezTo>
                <a:cubicBezTo>
                  <a:pt x="10501636" y="6127911"/>
                  <a:pt x="10545984" y="6105050"/>
                  <a:pt x="10580731" y="6077618"/>
                </a:cubicBezTo>
                <a:lnTo>
                  <a:pt x="10490206" y="5874621"/>
                </a:lnTo>
                <a:cubicBezTo>
                  <a:pt x="10477403" y="5883766"/>
                  <a:pt x="10462316" y="5892452"/>
                  <a:pt x="10444943" y="5900682"/>
                </a:cubicBezTo>
                <a:cubicBezTo>
                  <a:pt x="10427569" y="5908912"/>
                  <a:pt x="10408824" y="5913026"/>
                  <a:pt x="10388708" y="5913026"/>
                </a:cubicBezTo>
                <a:cubicBezTo>
                  <a:pt x="10361276" y="5913026"/>
                  <a:pt x="10335673" y="5904797"/>
                  <a:pt x="10311897" y="5888337"/>
                </a:cubicBezTo>
                <a:cubicBezTo>
                  <a:pt x="10288123" y="5871879"/>
                  <a:pt x="10276237" y="5845361"/>
                  <a:pt x="10276237" y="5808785"/>
                </a:cubicBezTo>
                <a:cubicBezTo>
                  <a:pt x="10276237" y="5761236"/>
                  <a:pt x="10291781" y="5715973"/>
                  <a:pt x="10322871" y="5672997"/>
                </a:cubicBezTo>
                <a:cubicBezTo>
                  <a:pt x="10353960" y="5630020"/>
                  <a:pt x="10406081" y="5592986"/>
                  <a:pt x="10479232" y="5561897"/>
                </a:cubicBezTo>
                <a:lnTo>
                  <a:pt x="10479232" y="3773330"/>
                </a:lnTo>
                <a:close/>
                <a:moveTo>
                  <a:pt x="7047033" y="3773330"/>
                </a:moveTo>
                <a:lnTo>
                  <a:pt x="7047033" y="5561897"/>
                </a:lnTo>
                <a:lnTo>
                  <a:pt x="8193691" y="5561897"/>
                </a:lnTo>
                <a:lnTo>
                  <a:pt x="8193691" y="5221740"/>
                </a:lnTo>
                <a:lnTo>
                  <a:pt x="7450283" y="5221740"/>
                </a:lnTo>
                <a:lnTo>
                  <a:pt x="7450283" y="4810260"/>
                </a:lnTo>
                <a:lnTo>
                  <a:pt x="8059274" y="4810260"/>
                </a:lnTo>
                <a:lnTo>
                  <a:pt x="8059274" y="4472847"/>
                </a:lnTo>
                <a:lnTo>
                  <a:pt x="7450283" y="4472847"/>
                </a:lnTo>
                <a:lnTo>
                  <a:pt x="7450283" y="4113487"/>
                </a:lnTo>
                <a:lnTo>
                  <a:pt x="8166259" y="4113487"/>
                </a:lnTo>
                <a:lnTo>
                  <a:pt x="8166259" y="3773330"/>
                </a:lnTo>
                <a:close/>
                <a:moveTo>
                  <a:pt x="4961058" y="3773330"/>
                </a:moveTo>
                <a:lnTo>
                  <a:pt x="4961058" y="5561897"/>
                </a:lnTo>
                <a:lnTo>
                  <a:pt x="5323162" y="5561897"/>
                </a:lnTo>
                <a:lnTo>
                  <a:pt x="5323162" y="4906272"/>
                </a:lnTo>
                <a:cubicBezTo>
                  <a:pt x="5323162" y="4862381"/>
                  <a:pt x="5321332" y="4813918"/>
                  <a:pt x="5317675" y="4760882"/>
                </a:cubicBezTo>
                <a:cubicBezTo>
                  <a:pt x="5314017" y="4707847"/>
                  <a:pt x="5309445" y="4654355"/>
                  <a:pt x="5303958" y="4600405"/>
                </a:cubicBezTo>
                <a:cubicBezTo>
                  <a:pt x="5298472" y="4546456"/>
                  <a:pt x="5292985" y="4493420"/>
                  <a:pt x="5287500" y="4441299"/>
                </a:cubicBezTo>
                <a:cubicBezTo>
                  <a:pt x="5282013" y="4389179"/>
                  <a:pt x="5276526" y="4341172"/>
                  <a:pt x="5271040" y="4297281"/>
                </a:cubicBezTo>
                <a:lnTo>
                  <a:pt x="5282013" y="4297281"/>
                </a:lnTo>
                <a:lnTo>
                  <a:pt x="5424660" y="4722478"/>
                </a:lnTo>
                <a:lnTo>
                  <a:pt x="5679777" y="5405534"/>
                </a:lnTo>
                <a:lnTo>
                  <a:pt x="5901976" y="5405534"/>
                </a:lnTo>
                <a:lnTo>
                  <a:pt x="6157094" y="4722478"/>
                </a:lnTo>
                <a:lnTo>
                  <a:pt x="6302483" y="4297281"/>
                </a:lnTo>
                <a:lnTo>
                  <a:pt x="6313456" y="4297281"/>
                </a:lnTo>
                <a:cubicBezTo>
                  <a:pt x="6307969" y="4341172"/>
                  <a:pt x="6302483" y="4389179"/>
                  <a:pt x="6296997" y="4441299"/>
                </a:cubicBezTo>
                <a:cubicBezTo>
                  <a:pt x="6291510" y="4493420"/>
                  <a:pt x="6286024" y="4546456"/>
                  <a:pt x="6280537" y="4600405"/>
                </a:cubicBezTo>
                <a:cubicBezTo>
                  <a:pt x="6275051" y="4654355"/>
                  <a:pt x="6270479" y="4707847"/>
                  <a:pt x="6266821" y="4760882"/>
                </a:cubicBezTo>
                <a:cubicBezTo>
                  <a:pt x="6263164" y="4813918"/>
                  <a:pt x="6261335" y="4862381"/>
                  <a:pt x="6261335" y="4906272"/>
                </a:cubicBezTo>
                <a:lnTo>
                  <a:pt x="6261335" y="5561897"/>
                </a:lnTo>
                <a:lnTo>
                  <a:pt x="6628924" y="5561897"/>
                </a:lnTo>
                <a:lnTo>
                  <a:pt x="6628924" y="3773330"/>
                </a:lnTo>
                <a:lnTo>
                  <a:pt x="6190012" y="3773330"/>
                </a:lnTo>
                <a:lnTo>
                  <a:pt x="5907463" y="4568858"/>
                </a:lnTo>
                <a:cubicBezTo>
                  <a:pt x="5889174" y="4621894"/>
                  <a:pt x="5872258" y="4676300"/>
                  <a:pt x="5856713" y="4732079"/>
                </a:cubicBezTo>
                <a:cubicBezTo>
                  <a:pt x="5841168" y="4787857"/>
                  <a:pt x="5824252" y="4843178"/>
                  <a:pt x="5805964" y="4898042"/>
                </a:cubicBezTo>
                <a:lnTo>
                  <a:pt x="5794991" y="4898042"/>
                </a:lnTo>
                <a:cubicBezTo>
                  <a:pt x="5776703" y="4843178"/>
                  <a:pt x="5759330" y="4787857"/>
                  <a:pt x="5742870" y="4732079"/>
                </a:cubicBezTo>
                <a:cubicBezTo>
                  <a:pt x="5726411" y="4676300"/>
                  <a:pt x="5709038" y="4621894"/>
                  <a:pt x="5690749" y="4568858"/>
                </a:cubicBezTo>
                <a:lnTo>
                  <a:pt x="5402713" y="3773330"/>
                </a:lnTo>
                <a:close/>
                <a:moveTo>
                  <a:pt x="3456109" y="3773330"/>
                </a:moveTo>
                <a:lnTo>
                  <a:pt x="3456109" y="5561897"/>
                </a:lnTo>
                <a:lnTo>
                  <a:pt x="4602766" y="5561897"/>
                </a:lnTo>
                <a:lnTo>
                  <a:pt x="4602766" y="5221740"/>
                </a:lnTo>
                <a:lnTo>
                  <a:pt x="3859359" y="5221740"/>
                </a:lnTo>
                <a:lnTo>
                  <a:pt x="3859359" y="4810260"/>
                </a:lnTo>
                <a:lnTo>
                  <a:pt x="4468349" y="4810260"/>
                </a:lnTo>
                <a:lnTo>
                  <a:pt x="4468349" y="4472847"/>
                </a:lnTo>
                <a:lnTo>
                  <a:pt x="3859359" y="4472847"/>
                </a:lnTo>
                <a:lnTo>
                  <a:pt x="3859359" y="4113487"/>
                </a:lnTo>
                <a:lnTo>
                  <a:pt x="4575334" y="4113487"/>
                </a:lnTo>
                <a:lnTo>
                  <a:pt x="4575334" y="3773330"/>
                </a:lnTo>
                <a:close/>
                <a:moveTo>
                  <a:pt x="1713034" y="3773330"/>
                </a:moveTo>
                <a:lnTo>
                  <a:pt x="1713034" y="5561897"/>
                </a:lnTo>
                <a:lnTo>
                  <a:pt x="2239728" y="5561897"/>
                </a:lnTo>
                <a:cubicBezTo>
                  <a:pt x="2371402" y="5561897"/>
                  <a:pt x="2490731" y="5543608"/>
                  <a:pt x="2597715" y="5507033"/>
                </a:cubicBezTo>
                <a:cubicBezTo>
                  <a:pt x="2704700" y="5470457"/>
                  <a:pt x="2796598" y="5415136"/>
                  <a:pt x="2873407" y="5341069"/>
                </a:cubicBezTo>
                <a:cubicBezTo>
                  <a:pt x="2950217" y="5267003"/>
                  <a:pt x="3009653" y="5173276"/>
                  <a:pt x="3051715" y="5059891"/>
                </a:cubicBezTo>
                <a:cubicBezTo>
                  <a:pt x="3093778" y="4946505"/>
                  <a:pt x="3114809" y="4813003"/>
                  <a:pt x="3114809" y="4659384"/>
                </a:cubicBezTo>
                <a:cubicBezTo>
                  <a:pt x="3114809" y="4505765"/>
                  <a:pt x="3093778" y="4373177"/>
                  <a:pt x="3051715" y="4261620"/>
                </a:cubicBezTo>
                <a:cubicBezTo>
                  <a:pt x="3009653" y="4150063"/>
                  <a:pt x="2949302" y="4058166"/>
                  <a:pt x="2870664" y="3985928"/>
                </a:cubicBezTo>
                <a:cubicBezTo>
                  <a:pt x="2792026" y="3913691"/>
                  <a:pt x="2697842" y="3860198"/>
                  <a:pt x="2588114" y="3825451"/>
                </a:cubicBezTo>
                <a:cubicBezTo>
                  <a:pt x="2478387" y="3790704"/>
                  <a:pt x="2354942" y="3773330"/>
                  <a:pt x="2217783" y="3773330"/>
                </a:cubicBezTo>
                <a:close/>
                <a:moveTo>
                  <a:pt x="9144515" y="3740412"/>
                </a:moveTo>
                <a:cubicBezTo>
                  <a:pt x="9051246" y="3740412"/>
                  <a:pt x="8965749" y="3754128"/>
                  <a:pt x="8888026" y="3781560"/>
                </a:cubicBezTo>
                <a:cubicBezTo>
                  <a:pt x="8810301" y="3808992"/>
                  <a:pt x="8743092" y="3846939"/>
                  <a:pt x="8686400" y="3895403"/>
                </a:cubicBezTo>
                <a:cubicBezTo>
                  <a:pt x="8629707" y="3943866"/>
                  <a:pt x="8585816" y="4000558"/>
                  <a:pt x="8554727" y="4065481"/>
                </a:cubicBezTo>
                <a:cubicBezTo>
                  <a:pt x="8523637" y="4130403"/>
                  <a:pt x="8508092" y="4199441"/>
                  <a:pt x="8508092" y="4272593"/>
                </a:cubicBezTo>
                <a:cubicBezTo>
                  <a:pt x="8508092" y="4338429"/>
                  <a:pt x="8518150" y="4397408"/>
                  <a:pt x="8538267" y="4449529"/>
                </a:cubicBezTo>
                <a:cubicBezTo>
                  <a:pt x="8558384" y="4501650"/>
                  <a:pt x="8585359" y="4547370"/>
                  <a:pt x="8619192" y="4586689"/>
                </a:cubicBezTo>
                <a:cubicBezTo>
                  <a:pt x="8653024" y="4626008"/>
                  <a:pt x="8691429" y="4660298"/>
                  <a:pt x="8734406" y="4689559"/>
                </a:cubicBezTo>
                <a:cubicBezTo>
                  <a:pt x="8777382" y="4718820"/>
                  <a:pt x="8821731" y="4742594"/>
                  <a:pt x="8867451" y="4760882"/>
                </a:cubicBezTo>
                <a:lnTo>
                  <a:pt x="9100623" y="4859637"/>
                </a:lnTo>
                <a:cubicBezTo>
                  <a:pt x="9139028" y="4876097"/>
                  <a:pt x="9174232" y="4891184"/>
                  <a:pt x="9206236" y="4904900"/>
                </a:cubicBezTo>
                <a:cubicBezTo>
                  <a:pt x="9238240" y="4918616"/>
                  <a:pt x="9265672" y="4933247"/>
                  <a:pt x="9288532" y="4948792"/>
                </a:cubicBezTo>
                <a:cubicBezTo>
                  <a:pt x="9311392" y="4964336"/>
                  <a:pt x="9328765" y="4982167"/>
                  <a:pt x="9340653" y="5002284"/>
                </a:cubicBezTo>
                <a:cubicBezTo>
                  <a:pt x="9352540" y="5022401"/>
                  <a:pt x="9358484" y="5046175"/>
                  <a:pt x="9358484" y="5073607"/>
                </a:cubicBezTo>
                <a:cubicBezTo>
                  <a:pt x="9358484" y="5126642"/>
                  <a:pt x="9337910" y="5168705"/>
                  <a:pt x="9296762" y="5199795"/>
                </a:cubicBezTo>
                <a:cubicBezTo>
                  <a:pt x="9255614" y="5230884"/>
                  <a:pt x="9192977" y="5246429"/>
                  <a:pt x="9108853" y="5246429"/>
                </a:cubicBezTo>
                <a:cubicBezTo>
                  <a:pt x="9033872" y="5246429"/>
                  <a:pt x="8957520" y="5229055"/>
                  <a:pt x="8879796" y="5194308"/>
                </a:cubicBezTo>
                <a:cubicBezTo>
                  <a:pt x="8802071" y="5159561"/>
                  <a:pt x="8731205" y="5114755"/>
                  <a:pt x="8667198" y="5059891"/>
                </a:cubicBezTo>
                <a:lnTo>
                  <a:pt x="8436769" y="5336954"/>
                </a:lnTo>
                <a:cubicBezTo>
                  <a:pt x="8528209" y="5422908"/>
                  <a:pt x="8631993" y="5487373"/>
                  <a:pt x="8748122" y="5530350"/>
                </a:cubicBezTo>
                <a:cubicBezTo>
                  <a:pt x="8864251" y="5573327"/>
                  <a:pt x="8980837" y="5594815"/>
                  <a:pt x="9097880" y="5594815"/>
                </a:cubicBezTo>
                <a:cubicBezTo>
                  <a:pt x="9203950" y="5594815"/>
                  <a:pt x="9299048" y="5579728"/>
                  <a:pt x="9383173" y="5549552"/>
                </a:cubicBezTo>
                <a:cubicBezTo>
                  <a:pt x="9467297" y="5519377"/>
                  <a:pt x="9538164" y="5479144"/>
                  <a:pt x="9595771" y="5428852"/>
                </a:cubicBezTo>
                <a:cubicBezTo>
                  <a:pt x="9653378" y="5378559"/>
                  <a:pt x="9697269" y="5320038"/>
                  <a:pt x="9727445" y="5253287"/>
                </a:cubicBezTo>
                <a:cubicBezTo>
                  <a:pt x="9757620" y="5186536"/>
                  <a:pt x="9772707" y="5115670"/>
                  <a:pt x="9772707" y="5040689"/>
                </a:cubicBezTo>
                <a:cubicBezTo>
                  <a:pt x="9772707" y="4914502"/>
                  <a:pt x="9741161" y="4813003"/>
                  <a:pt x="9678067" y="4736194"/>
                </a:cubicBezTo>
                <a:cubicBezTo>
                  <a:pt x="9614973" y="4659384"/>
                  <a:pt x="9528563" y="4599034"/>
                  <a:pt x="9418834" y="4555142"/>
                </a:cubicBezTo>
                <a:lnTo>
                  <a:pt x="9188405" y="4461874"/>
                </a:lnTo>
                <a:cubicBezTo>
                  <a:pt x="9150001" y="4445414"/>
                  <a:pt x="9114339" y="4430327"/>
                  <a:pt x="9081421" y="4416611"/>
                </a:cubicBezTo>
                <a:cubicBezTo>
                  <a:pt x="9048502" y="4402895"/>
                  <a:pt x="9019699" y="4388264"/>
                  <a:pt x="8995010" y="4372719"/>
                </a:cubicBezTo>
                <a:cubicBezTo>
                  <a:pt x="8970321" y="4357175"/>
                  <a:pt x="8951119" y="4339801"/>
                  <a:pt x="8937403" y="4320598"/>
                </a:cubicBezTo>
                <a:cubicBezTo>
                  <a:pt x="8923687" y="4301396"/>
                  <a:pt x="8916829" y="4278079"/>
                  <a:pt x="8916829" y="4250647"/>
                </a:cubicBezTo>
                <a:cubicBezTo>
                  <a:pt x="8916829" y="4199441"/>
                  <a:pt x="8937403" y="4159664"/>
                  <a:pt x="8978551" y="4131318"/>
                </a:cubicBezTo>
                <a:cubicBezTo>
                  <a:pt x="9019699" y="4102971"/>
                  <a:pt x="9075020" y="4088798"/>
                  <a:pt x="9144515" y="4088798"/>
                </a:cubicBezTo>
                <a:cubicBezTo>
                  <a:pt x="9215837" y="4088798"/>
                  <a:pt x="9280760" y="4101143"/>
                  <a:pt x="9339282" y="4125831"/>
                </a:cubicBezTo>
                <a:cubicBezTo>
                  <a:pt x="9397803" y="4150520"/>
                  <a:pt x="9456325" y="4185725"/>
                  <a:pt x="9514847" y="4231445"/>
                </a:cubicBezTo>
                <a:lnTo>
                  <a:pt x="9720586" y="3976327"/>
                </a:lnTo>
                <a:cubicBezTo>
                  <a:pt x="9643777" y="3899517"/>
                  <a:pt x="9554623" y="3840996"/>
                  <a:pt x="9453125" y="3800762"/>
                </a:cubicBezTo>
                <a:cubicBezTo>
                  <a:pt x="9351626" y="3760529"/>
                  <a:pt x="9248756" y="3740412"/>
                  <a:pt x="9144515" y="3740412"/>
                </a:cubicBezTo>
                <a:close/>
                <a:moveTo>
                  <a:pt x="4034924" y="3216461"/>
                </a:moveTo>
                <a:cubicBezTo>
                  <a:pt x="3967258" y="3216461"/>
                  <a:pt x="3911480" y="3236120"/>
                  <a:pt x="3867588" y="3275439"/>
                </a:cubicBezTo>
                <a:cubicBezTo>
                  <a:pt x="3823697" y="3314758"/>
                  <a:pt x="3801752" y="3365508"/>
                  <a:pt x="3801752" y="3427687"/>
                </a:cubicBezTo>
                <a:cubicBezTo>
                  <a:pt x="3801752" y="3489866"/>
                  <a:pt x="3823697" y="3540616"/>
                  <a:pt x="3867588" y="3579935"/>
                </a:cubicBezTo>
                <a:cubicBezTo>
                  <a:pt x="3911480" y="3619254"/>
                  <a:pt x="3967258" y="3638913"/>
                  <a:pt x="4034924" y="3638913"/>
                </a:cubicBezTo>
                <a:cubicBezTo>
                  <a:pt x="4102589" y="3638913"/>
                  <a:pt x="4158367" y="3619254"/>
                  <a:pt x="4202259" y="3579935"/>
                </a:cubicBezTo>
                <a:cubicBezTo>
                  <a:pt x="4246150" y="3540616"/>
                  <a:pt x="4268096" y="3489866"/>
                  <a:pt x="4268096" y="3427687"/>
                </a:cubicBezTo>
                <a:cubicBezTo>
                  <a:pt x="4268096" y="3365508"/>
                  <a:pt x="4246150" y="3314758"/>
                  <a:pt x="4202259" y="3275439"/>
                </a:cubicBezTo>
                <a:cubicBezTo>
                  <a:pt x="4158367" y="3236120"/>
                  <a:pt x="4102589" y="3216461"/>
                  <a:pt x="4034924" y="3216461"/>
                </a:cubicBezTo>
                <a:close/>
                <a:moveTo>
                  <a:pt x="9618478" y="1230155"/>
                </a:moveTo>
                <a:lnTo>
                  <a:pt x="9618478" y="1570312"/>
                </a:lnTo>
                <a:lnTo>
                  <a:pt x="10334453" y="1570312"/>
                </a:lnTo>
                <a:lnTo>
                  <a:pt x="9544412" y="2774577"/>
                </a:lnTo>
                <a:lnTo>
                  <a:pt x="9544412" y="3018721"/>
                </a:lnTo>
                <a:lnTo>
                  <a:pt x="10839202" y="3018721"/>
                </a:lnTo>
                <a:lnTo>
                  <a:pt x="10839202" y="2678565"/>
                </a:lnTo>
                <a:lnTo>
                  <a:pt x="10040931" y="2678565"/>
                </a:lnTo>
                <a:lnTo>
                  <a:pt x="10830973" y="1474300"/>
                </a:lnTo>
                <a:lnTo>
                  <a:pt x="10830973" y="1230155"/>
                </a:lnTo>
                <a:close/>
                <a:moveTo>
                  <a:pt x="7817110" y="1230155"/>
                </a:moveTo>
                <a:lnTo>
                  <a:pt x="7817110" y="2190275"/>
                </a:lnTo>
                <a:cubicBezTo>
                  <a:pt x="7817110" y="2490198"/>
                  <a:pt x="7878375" y="2708740"/>
                  <a:pt x="8000905" y="2845900"/>
                </a:cubicBezTo>
                <a:cubicBezTo>
                  <a:pt x="8123435" y="2983060"/>
                  <a:pt x="8300828" y="3051640"/>
                  <a:pt x="8533086" y="3051640"/>
                </a:cubicBezTo>
                <a:cubicBezTo>
                  <a:pt x="8763514" y="3051640"/>
                  <a:pt x="8938622" y="2983060"/>
                  <a:pt x="9058408" y="2845900"/>
                </a:cubicBezTo>
                <a:cubicBezTo>
                  <a:pt x="9178194" y="2708740"/>
                  <a:pt x="9238088" y="2490198"/>
                  <a:pt x="9238088" y="2190275"/>
                </a:cubicBezTo>
                <a:lnTo>
                  <a:pt x="9238088" y="1230155"/>
                </a:lnTo>
                <a:lnTo>
                  <a:pt x="8848553" y="1230155"/>
                </a:lnTo>
                <a:lnTo>
                  <a:pt x="8848553" y="2231423"/>
                </a:lnTo>
                <a:cubicBezTo>
                  <a:pt x="8848553" y="2406988"/>
                  <a:pt x="8821121" y="2529518"/>
                  <a:pt x="8766257" y="2599012"/>
                </a:cubicBezTo>
                <a:cubicBezTo>
                  <a:pt x="8711393" y="2668506"/>
                  <a:pt x="8633670" y="2703254"/>
                  <a:pt x="8533086" y="2703254"/>
                </a:cubicBezTo>
                <a:cubicBezTo>
                  <a:pt x="8432502" y="2703254"/>
                  <a:pt x="8355692" y="2668506"/>
                  <a:pt x="8302657" y="2599012"/>
                </a:cubicBezTo>
                <a:cubicBezTo>
                  <a:pt x="8249622" y="2529518"/>
                  <a:pt x="8223104" y="2406988"/>
                  <a:pt x="8223104" y="2231423"/>
                </a:cubicBezTo>
                <a:lnTo>
                  <a:pt x="8223104" y="1230155"/>
                </a:lnTo>
                <a:close/>
                <a:moveTo>
                  <a:pt x="5454910" y="1230155"/>
                </a:moveTo>
                <a:lnTo>
                  <a:pt x="5454910" y="2190275"/>
                </a:lnTo>
                <a:cubicBezTo>
                  <a:pt x="5454910" y="2490198"/>
                  <a:pt x="5516175" y="2708740"/>
                  <a:pt x="5638705" y="2845900"/>
                </a:cubicBezTo>
                <a:cubicBezTo>
                  <a:pt x="5761234" y="2983060"/>
                  <a:pt x="5938628" y="3051640"/>
                  <a:pt x="6170886" y="3051640"/>
                </a:cubicBezTo>
                <a:cubicBezTo>
                  <a:pt x="6401315" y="3051640"/>
                  <a:pt x="6576422" y="2983060"/>
                  <a:pt x="6696208" y="2845900"/>
                </a:cubicBezTo>
                <a:cubicBezTo>
                  <a:pt x="6815995" y="2708740"/>
                  <a:pt x="6875888" y="2490198"/>
                  <a:pt x="6875888" y="2190275"/>
                </a:cubicBezTo>
                <a:lnTo>
                  <a:pt x="6875888" y="1230155"/>
                </a:lnTo>
                <a:lnTo>
                  <a:pt x="6486354" y="1230155"/>
                </a:lnTo>
                <a:lnTo>
                  <a:pt x="6486354" y="2231423"/>
                </a:lnTo>
                <a:cubicBezTo>
                  <a:pt x="6486354" y="2406988"/>
                  <a:pt x="6458922" y="2529518"/>
                  <a:pt x="6404058" y="2599012"/>
                </a:cubicBezTo>
                <a:cubicBezTo>
                  <a:pt x="6349194" y="2668506"/>
                  <a:pt x="6271470" y="2703254"/>
                  <a:pt x="6170886" y="2703254"/>
                </a:cubicBezTo>
                <a:cubicBezTo>
                  <a:pt x="6070301" y="2703254"/>
                  <a:pt x="5993493" y="2668506"/>
                  <a:pt x="5940457" y="2599012"/>
                </a:cubicBezTo>
                <a:cubicBezTo>
                  <a:pt x="5887423" y="2529518"/>
                  <a:pt x="5860904" y="2406988"/>
                  <a:pt x="5860904" y="2231423"/>
                </a:cubicBezTo>
                <a:lnTo>
                  <a:pt x="5860904" y="1230155"/>
                </a:lnTo>
                <a:close/>
                <a:moveTo>
                  <a:pt x="4637208" y="1230155"/>
                </a:moveTo>
                <a:lnTo>
                  <a:pt x="4637208" y="3018721"/>
                </a:lnTo>
                <a:lnTo>
                  <a:pt x="5040458" y="3018721"/>
                </a:lnTo>
                <a:lnTo>
                  <a:pt x="5040458" y="1230155"/>
                </a:lnTo>
                <a:close/>
                <a:moveTo>
                  <a:pt x="1797311" y="1230155"/>
                </a:moveTo>
                <a:lnTo>
                  <a:pt x="1237698" y="3018721"/>
                </a:lnTo>
                <a:lnTo>
                  <a:pt x="1649178" y="3018721"/>
                </a:lnTo>
                <a:lnTo>
                  <a:pt x="1758906" y="2593526"/>
                </a:lnTo>
                <a:lnTo>
                  <a:pt x="2304803" y="2593526"/>
                </a:lnTo>
                <a:lnTo>
                  <a:pt x="2414531" y="3018721"/>
                </a:lnTo>
                <a:lnTo>
                  <a:pt x="2842470" y="3018721"/>
                </a:lnTo>
                <a:lnTo>
                  <a:pt x="2282857" y="1230155"/>
                </a:lnTo>
                <a:close/>
                <a:moveTo>
                  <a:pt x="3796875" y="1197237"/>
                </a:moveTo>
                <a:cubicBezTo>
                  <a:pt x="3683489" y="1197237"/>
                  <a:pt x="3575590" y="1218268"/>
                  <a:pt x="3473177" y="1260330"/>
                </a:cubicBezTo>
                <a:cubicBezTo>
                  <a:pt x="3370765" y="1302393"/>
                  <a:pt x="3281154" y="1363658"/>
                  <a:pt x="3204344" y="1444125"/>
                </a:cubicBezTo>
                <a:cubicBezTo>
                  <a:pt x="3127534" y="1524592"/>
                  <a:pt x="3066270" y="1622890"/>
                  <a:pt x="3020549" y="1739019"/>
                </a:cubicBezTo>
                <a:cubicBezTo>
                  <a:pt x="2974829" y="1855148"/>
                  <a:pt x="2951969" y="1987279"/>
                  <a:pt x="2951969" y="2135411"/>
                </a:cubicBezTo>
                <a:cubicBezTo>
                  <a:pt x="2951969" y="2285373"/>
                  <a:pt x="2973915" y="2417504"/>
                  <a:pt x="3017806" y="2531804"/>
                </a:cubicBezTo>
                <a:cubicBezTo>
                  <a:pt x="3061698" y="2646104"/>
                  <a:pt x="3121590" y="2741658"/>
                  <a:pt x="3197486" y="2818468"/>
                </a:cubicBezTo>
                <a:cubicBezTo>
                  <a:pt x="3273381" y="2895278"/>
                  <a:pt x="3361621" y="2953342"/>
                  <a:pt x="3462204" y="2992661"/>
                </a:cubicBezTo>
                <a:cubicBezTo>
                  <a:pt x="3562788" y="3031981"/>
                  <a:pt x="3669774" y="3051640"/>
                  <a:pt x="3783159" y="3051640"/>
                </a:cubicBezTo>
                <a:cubicBezTo>
                  <a:pt x="4019074" y="3051640"/>
                  <a:pt x="4212012" y="2963858"/>
                  <a:pt x="4361974" y="2788293"/>
                </a:cubicBezTo>
                <a:lnTo>
                  <a:pt x="4148005" y="2535918"/>
                </a:lnTo>
                <a:cubicBezTo>
                  <a:pt x="4104113" y="2583467"/>
                  <a:pt x="4053365" y="2623244"/>
                  <a:pt x="3995757" y="2655248"/>
                </a:cubicBezTo>
                <a:cubicBezTo>
                  <a:pt x="3938150" y="2687252"/>
                  <a:pt x="3872770" y="2703254"/>
                  <a:pt x="3799618" y="2703254"/>
                </a:cubicBezTo>
                <a:cubicBezTo>
                  <a:pt x="3667945" y="2703254"/>
                  <a:pt x="3562788" y="2652505"/>
                  <a:pt x="3484150" y="2551006"/>
                </a:cubicBezTo>
                <a:cubicBezTo>
                  <a:pt x="3405512" y="2449508"/>
                  <a:pt x="3366193" y="2306404"/>
                  <a:pt x="3366193" y="2121695"/>
                </a:cubicBezTo>
                <a:cubicBezTo>
                  <a:pt x="3366193" y="2032084"/>
                  <a:pt x="3377623" y="1951617"/>
                  <a:pt x="3400483" y="1880294"/>
                </a:cubicBezTo>
                <a:cubicBezTo>
                  <a:pt x="3423343" y="1808971"/>
                  <a:pt x="3454432" y="1748620"/>
                  <a:pt x="3493752" y="1699243"/>
                </a:cubicBezTo>
                <a:cubicBezTo>
                  <a:pt x="3533070" y="1649865"/>
                  <a:pt x="3579705" y="1611917"/>
                  <a:pt x="3633655" y="1585400"/>
                </a:cubicBezTo>
                <a:cubicBezTo>
                  <a:pt x="3687605" y="1558882"/>
                  <a:pt x="3744754" y="1545623"/>
                  <a:pt x="3805105" y="1545623"/>
                </a:cubicBezTo>
                <a:cubicBezTo>
                  <a:pt x="3869113" y="1545623"/>
                  <a:pt x="3926262" y="1558882"/>
                  <a:pt x="3976555" y="1585400"/>
                </a:cubicBezTo>
                <a:cubicBezTo>
                  <a:pt x="4026847" y="1611917"/>
                  <a:pt x="4074852" y="1646207"/>
                  <a:pt x="4120572" y="1688270"/>
                </a:cubicBezTo>
                <a:lnTo>
                  <a:pt x="4334542" y="1430409"/>
                </a:lnTo>
                <a:cubicBezTo>
                  <a:pt x="4274191" y="1368230"/>
                  <a:pt x="4198296" y="1313823"/>
                  <a:pt x="4106857" y="1267189"/>
                </a:cubicBezTo>
                <a:cubicBezTo>
                  <a:pt x="4015417" y="1220554"/>
                  <a:pt x="3912090" y="1197237"/>
                  <a:pt x="3796875" y="1197237"/>
                </a:cubicBezTo>
                <a:close/>
                <a:moveTo>
                  <a:pt x="5751176" y="783014"/>
                </a:moveTo>
                <a:lnTo>
                  <a:pt x="5751176" y="1040875"/>
                </a:lnTo>
                <a:lnTo>
                  <a:pt x="6579622" y="1040875"/>
                </a:lnTo>
                <a:lnTo>
                  <a:pt x="6579622" y="783014"/>
                </a:lnTo>
                <a:close/>
                <a:moveTo>
                  <a:pt x="9928460" y="681515"/>
                </a:moveTo>
                <a:lnTo>
                  <a:pt x="9752895" y="791243"/>
                </a:lnTo>
                <a:lnTo>
                  <a:pt x="9999783" y="1092995"/>
                </a:lnTo>
                <a:lnTo>
                  <a:pt x="10438694" y="1092995"/>
                </a:lnTo>
                <a:lnTo>
                  <a:pt x="10685583" y="791243"/>
                </a:lnTo>
                <a:lnTo>
                  <a:pt x="10510018" y="681515"/>
                </a:lnTo>
                <a:lnTo>
                  <a:pt x="10224725" y="911944"/>
                </a:lnTo>
                <a:lnTo>
                  <a:pt x="10213752" y="911944"/>
                </a:lnTo>
                <a:close/>
                <a:moveTo>
                  <a:pt x="3475921" y="681515"/>
                </a:moveTo>
                <a:lnTo>
                  <a:pt x="3300356" y="791243"/>
                </a:lnTo>
                <a:lnTo>
                  <a:pt x="3547244" y="1092995"/>
                </a:lnTo>
                <a:lnTo>
                  <a:pt x="3986156" y="1092995"/>
                </a:lnTo>
                <a:lnTo>
                  <a:pt x="4233043" y="791243"/>
                </a:lnTo>
                <a:lnTo>
                  <a:pt x="4057479" y="681515"/>
                </a:lnTo>
                <a:lnTo>
                  <a:pt x="3772186" y="911944"/>
                </a:lnTo>
                <a:lnTo>
                  <a:pt x="3761213" y="91194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lt-LT"/>
              <a:t>Klausimai?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1221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D896E43-9868-A256-1029-C63456F3F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2000"/>
                    </a14:imgEffect>
                    <a14:imgEffect>
                      <a14:saturation sat="99000"/>
                    </a14:imgEffect>
                    <a14:imgEffect>
                      <a14:brightnessContrast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" name="Laisva forma: figūra 5">
            <a:extLst>
              <a:ext uri="{FF2B5EF4-FFF2-40B4-BE49-F238E27FC236}">
                <a16:creationId xmlns:a16="http://schemas.microsoft.com/office/drawing/2014/main" id="{D217BB88-5228-CDF3-DB64-0C25080DE7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2116284 w 12192000"/>
              <a:gd name="connsiteY0" fmla="*/ 4099771 h 6858000"/>
              <a:gd name="connsiteX1" fmla="*/ 2193094 w 12192000"/>
              <a:gd name="connsiteY1" fmla="*/ 4099771 h 6858000"/>
              <a:gd name="connsiteX2" fmla="*/ 2401577 w 12192000"/>
              <a:gd name="connsiteY2" fmla="*/ 4127203 h 6858000"/>
              <a:gd name="connsiteX3" fmla="*/ 2560682 w 12192000"/>
              <a:gd name="connsiteY3" fmla="*/ 4219100 h 6858000"/>
              <a:gd name="connsiteX4" fmla="*/ 2663552 w 12192000"/>
              <a:gd name="connsiteY4" fmla="*/ 4391922 h 6858000"/>
              <a:gd name="connsiteX5" fmla="*/ 2700585 w 12192000"/>
              <a:gd name="connsiteY5" fmla="*/ 4659384 h 6858000"/>
              <a:gd name="connsiteX6" fmla="*/ 2663552 w 12192000"/>
              <a:gd name="connsiteY6" fmla="*/ 4930961 h 6858000"/>
              <a:gd name="connsiteX7" fmla="*/ 2560682 w 12192000"/>
              <a:gd name="connsiteY7" fmla="*/ 5107897 h 6858000"/>
              <a:gd name="connsiteX8" fmla="*/ 2401577 w 12192000"/>
              <a:gd name="connsiteY8" fmla="*/ 5205281 h 6858000"/>
              <a:gd name="connsiteX9" fmla="*/ 2193094 w 12192000"/>
              <a:gd name="connsiteY9" fmla="*/ 5235456 h 6858000"/>
              <a:gd name="connsiteX10" fmla="*/ 2116284 w 12192000"/>
              <a:gd name="connsiteY10" fmla="*/ 5235456 h 6858000"/>
              <a:gd name="connsiteX11" fmla="*/ 10075983 w 12192000"/>
              <a:gd name="connsiteY11" fmla="*/ 3773330 h 6858000"/>
              <a:gd name="connsiteX12" fmla="*/ 10075983 w 12192000"/>
              <a:gd name="connsiteY12" fmla="*/ 5561897 h 6858000"/>
              <a:gd name="connsiteX13" fmla="*/ 10182968 w 12192000"/>
              <a:gd name="connsiteY13" fmla="*/ 5561897 h 6858000"/>
              <a:gd name="connsiteX14" fmla="*/ 10117130 w 12192000"/>
              <a:gd name="connsiteY14" fmla="*/ 5616761 h 6858000"/>
              <a:gd name="connsiteX15" fmla="*/ 10051293 w 12192000"/>
              <a:gd name="connsiteY15" fmla="*/ 5694942 h 6858000"/>
              <a:gd name="connsiteX16" fmla="*/ 10000544 w 12192000"/>
              <a:gd name="connsiteY16" fmla="*/ 5795069 h 6858000"/>
              <a:gd name="connsiteX17" fmla="*/ 9979971 w 12192000"/>
              <a:gd name="connsiteY17" fmla="*/ 5915770 h 6858000"/>
              <a:gd name="connsiteX18" fmla="*/ 10071868 w 12192000"/>
              <a:gd name="connsiteY18" fmla="*/ 6106422 h 6858000"/>
              <a:gd name="connsiteX19" fmla="*/ 10295439 w 12192000"/>
              <a:gd name="connsiteY19" fmla="*/ 6173631 h 6858000"/>
              <a:gd name="connsiteX20" fmla="*/ 10447687 w 12192000"/>
              <a:gd name="connsiteY20" fmla="*/ 6146198 h 6858000"/>
              <a:gd name="connsiteX21" fmla="*/ 10580731 w 12192000"/>
              <a:gd name="connsiteY21" fmla="*/ 6077618 h 6858000"/>
              <a:gd name="connsiteX22" fmla="*/ 10490206 w 12192000"/>
              <a:gd name="connsiteY22" fmla="*/ 5874621 h 6858000"/>
              <a:gd name="connsiteX23" fmla="*/ 10444943 w 12192000"/>
              <a:gd name="connsiteY23" fmla="*/ 5900682 h 6858000"/>
              <a:gd name="connsiteX24" fmla="*/ 10388708 w 12192000"/>
              <a:gd name="connsiteY24" fmla="*/ 5913026 h 6858000"/>
              <a:gd name="connsiteX25" fmla="*/ 10311897 w 12192000"/>
              <a:gd name="connsiteY25" fmla="*/ 5888337 h 6858000"/>
              <a:gd name="connsiteX26" fmla="*/ 10276237 w 12192000"/>
              <a:gd name="connsiteY26" fmla="*/ 5808785 h 6858000"/>
              <a:gd name="connsiteX27" fmla="*/ 10322871 w 12192000"/>
              <a:gd name="connsiteY27" fmla="*/ 5672997 h 6858000"/>
              <a:gd name="connsiteX28" fmla="*/ 10479232 w 12192000"/>
              <a:gd name="connsiteY28" fmla="*/ 5561897 h 6858000"/>
              <a:gd name="connsiteX29" fmla="*/ 10479232 w 12192000"/>
              <a:gd name="connsiteY29" fmla="*/ 3773330 h 6858000"/>
              <a:gd name="connsiteX30" fmla="*/ 7047033 w 12192000"/>
              <a:gd name="connsiteY30" fmla="*/ 3773330 h 6858000"/>
              <a:gd name="connsiteX31" fmla="*/ 7047033 w 12192000"/>
              <a:gd name="connsiteY31" fmla="*/ 5561897 h 6858000"/>
              <a:gd name="connsiteX32" fmla="*/ 8193691 w 12192000"/>
              <a:gd name="connsiteY32" fmla="*/ 5561897 h 6858000"/>
              <a:gd name="connsiteX33" fmla="*/ 8193691 w 12192000"/>
              <a:gd name="connsiteY33" fmla="*/ 5221740 h 6858000"/>
              <a:gd name="connsiteX34" fmla="*/ 7450283 w 12192000"/>
              <a:gd name="connsiteY34" fmla="*/ 5221740 h 6858000"/>
              <a:gd name="connsiteX35" fmla="*/ 7450283 w 12192000"/>
              <a:gd name="connsiteY35" fmla="*/ 4810260 h 6858000"/>
              <a:gd name="connsiteX36" fmla="*/ 8059274 w 12192000"/>
              <a:gd name="connsiteY36" fmla="*/ 4810260 h 6858000"/>
              <a:gd name="connsiteX37" fmla="*/ 8059274 w 12192000"/>
              <a:gd name="connsiteY37" fmla="*/ 4472847 h 6858000"/>
              <a:gd name="connsiteX38" fmla="*/ 7450283 w 12192000"/>
              <a:gd name="connsiteY38" fmla="*/ 4472847 h 6858000"/>
              <a:gd name="connsiteX39" fmla="*/ 7450283 w 12192000"/>
              <a:gd name="connsiteY39" fmla="*/ 4113487 h 6858000"/>
              <a:gd name="connsiteX40" fmla="*/ 8166259 w 12192000"/>
              <a:gd name="connsiteY40" fmla="*/ 4113487 h 6858000"/>
              <a:gd name="connsiteX41" fmla="*/ 8166259 w 12192000"/>
              <a:gd name="connsiteY41" fmla="*/ 3773330 h 6858000"/>
              <a:gd name="connsiteX42" fmla="*/ 4961058 w 12192000"/>
              <a:gd name="connsiteY42" fmla="*/ 3773330 h 6858000"/>
              <a:gd name="connsiteX43" fmla="*/ 4961058 w 12192000"/>
              <a:gd name="connsiteY43" fmla="*/ 5561897 h 6858000"/>
              <a:gd name="connsiteX44" fmla="*/ 5323162 w 12192000"/>
              <a:gd name="connsiteY44" fmla="*/ 5561897 h 6858000"/>
              <a:gd name="connsiteX45" fmla="*/ 5323162 w 12192000"/>
              <a:gd name="connsiteY45" fmla="*/ 4906272 h 6858000"/>
              <a:gd name="connsiteX46" fmla="*/ 5317675 w 12192000"/>
              <a:gd name="connsiteY46" fmla="*/ 4760882 h 6858000"/>
              <a:gd name="connsiteX47" fmla="*/ 5303958 w 12192000"/>
              <a:gd name="connsiteY47" fmla="*/ 4600405 h 6858000"/>
              <a:gd name="connsiteX48" fmla="*/ 5287500 w 12192000"/>
              <a:gd name="connsiteY48" fmla="*/ 4441299 h 6858000"/>
              <a:gd name="connsiteX49" fmla="*/ 5271040 w 12192000"/>
              <a:gd name="connsiteY49" fmla="*/ 4297281 h 6858000"/>
              <a:gd name="connsiteX50" fmla="*/ 5282013 w 12192000"/>
              <a:gd name="connsiteY50" fmla="*/ 4297281 h 6858000"/>
              <a:gd name="connsiteX51" fmla="*/ 5424660 w 12192000"/>
              <a:gd name="connsiteY51" fmla="*/ 4722478 h 6858000"/>
              <a:gd name="connsiteX52" fmla="*/ 5679777 w 12192000"/>
              <a:gd name="connsiteY52" fmla="*/ 5405534 h 6858000"/>
              <a:gd name="connsiteX53" fmla="*/ 5901976 w 12192000"/>
              <a:gd name="connsiteY53" fmla="*/ 5405534 h 6858000"/>
              <a:gd name="connsiteX54" fmla="*/ 6157094 w 12192000"/>
              <a:gd name="connsiteY54" fmla="*/ 4722478 h 6858000"/>
              <a:gd name="connsiteX55" fmla="*/ 6302483 w 12192000"/>
              <a:gd name="connsiteY55" fmla="*/ 4297281 h 6858000"/>
              <a:gd name="connsiteX56" fmla="*/ 6313456 w 12192000"/>
              <a:gd name="connsiteY56" fmla="*/ 4297281 h 6858000"/>
              <a:gd name="connsiteX57" fmla="*/ 6296997 w 12192000"/>
              <a:gd name="connsiteY57" fmla="*/ 4441299 h 6858000"/>
              <a:gd name="connsiteX58" fmla="*/ 6280537 w 12192000"/>
              <a:gd name="connsiteY58" fmla="*/ 4600405 h 6858000"/>
              <a:gd name="connsiteX59" fmla="*/ 6266821 w 12192000"/>
              <a:gd name="connsiteY59" fmla="*/ 4760882 h 6858000"/>
              <a:gd name="connsiteX60" fmla="*/ 6261335 w 12192000"/>
              <a:gd name="connsiteY60" fmla="*/ 4906272 h 6858000"/>
              <a:gd name="connsiteX61" fmla="*/ 6261335 w 12192000"/>
              <a:gd name="connsiteY61" fmla="*/ 5561897 h 6858000"/>
              <a:gd name="connsiteX62" fmla="*/ 6628924 w 12192000"/>
              <a:gd name="connsiteY62" fmla="*/ 5561897 h 6858000"/>
              <a:gd name="connsiteX63" fmla="*/ 6628924 w 12192000"/>
              <a:gd name="connsiteY63" fmla="*/ 3773330 h 6858000"/>
              <a:gd name="connsiteX64" fmla="*/ 6190012 w 12192000"/>
              <a:gd name="connsiteY64" fmla="*/ 3773330 h 6858000"/>
              <a:gd name="connsiteX65" fmla="*/ 5907463 w 12192000"/>
              <a:gd name="connsiteY65" fmla="*/ 4568858 h 6858000"/>
              <a:gd name="connsiteX66" fmla="*/ 5856713 w 12192000"/>
              <a:gd name="connsiteY66" fmla="*/ 4732079 h 6858000"/>
              <a:gd name="connsiteX67" fmla="*/ 5805964 w 12192000"/>
              <a:gd name="connsiteY67" fmla="*/ 4898042 h 6858000"/>
              <a:gd name="connsiteX68" fmla="*/ 5794991 w 12192000"/>
              <a:gd name="connsiteY68" fmla="*/ 4898042 h 6858000"/>
              <a:gd name="connsiteX69" fmla="*/ 5742870 w 12192000"/>
              <a:gd name="connsiteY69" fmla="*/ 4732079 h 6858000"/>
              <a:gd name="connsiteX70" fmla="*/ 5690749 w 12192000"/>
              <a:gd name="connsiteY70" fmla="*/ 4568858 h 6858000"/>
              <a:gd name="connsiteX71" fmla="*/ 5402713 w 12192000"/>
              <a:gd name="connsiteY71" fmla="*/ 3773330 h 6858000"/>
              <a:gd name="connsiteX72" fmla="*/ 3456109 w 12192000"/>
              <a:gd name="connsiteY72" fmla="*/ 3773330 h 6858000"/>
              <a:gd name="connsiteX73" fmla="*/ 3456109 w 12192000"/>
              <a:gd name="connsiteY73" fmla="*/ 5561897 h 6858000"/>
              <a:gd name="connsiteX74" fmla="*/ 4602766 w 12192000"/>
              <a:gd name="connsiteY74" fmla="*/ 5561897 h 6858000"/>
              <a:gd name="connsiteX75" fmla="*/ 4602766 w 12192000"/>
              <a:gd name="connsiteY75" fmla="*/ 5221740 h 6858000"/>
              <a:gd name="connsiteX76" fmla="*/ 3859359 w 12192000"/>
              <a:gd name="connsiteY76" fmla="*/ 5221740 h 6858000"/>
              <a:gd name="connsiteX77" fmla="*/ 3859359 w 12192000"/>
              <a:gd name="connsiteY77" fmla="*/ 4810260 h 6858000"/>
              <a:gd name="connsiteX78" fmla="*/ 4468349 w 12192000"/>
              <a:gd name="connsiteY78" fmla="*/ 4810260 h 6858000"/>
              <a:gd name="connsiteX79" fmla="*/ 4468349 w 12192000"/>
              <a:gd name="connsiteY79" fmla="*/ 4472847 h 6858000"/>
              <a:gd name="connsiteX80" fmla="*/ 3859359 w 12192000"/>
              <a:gd name="connsiteY80" fmla="*/ 4472847 h 6858000"/>
              <a:gd name="connsiteX81" fmla="*/ 3859359 w 12192000"/>
              <a:gd name="connsiteY81" fmla="*/ 4113487 h 6858000"/>
              <a:gd name="connsiteX82" fmla="*/ 4575334 w 12192000"/>
              <a:gd name="connsiteY82" fmla="*/ 4113487 h 6858000"/>
              <a:gd name="connsiteX83" fmla="*/ 4575334 w 12192000"/>
              <a:gd name="connsiteY83" fmla="*/ 3773330 h 6858000"/>
              <a:gd name="connsiteX84" fmla="*/ 1713034 w 12192000"/>
              <a:gd name="connsiteY84" fmla="*/ 3773330 h 6858000"/>
              <a:gd name="connsiteX85" fmla="*/ 1713034 w 12192000"/>
              <a:gd name="connsiteY85" fmla="*/ 5561897 h 6858000"/>
              <a:gd name="connsiteX86" fmla="*/ 2239728 w 12192000"/>
              <a:gd name="connsiteY86" fmla="*/ 5561897 h 6858000"/>
              <a:gd name="connsiteX87" fmla="*/ 2597715 w 12192000"/>
              <a:gd name="connsiteY87" fmla="*/ 5507033 h 6858000"/>
              <a:gd name="connsiteX88" fmla="*/ 2873407 w 12192000"/>
              <a:gd name="connsiteY88" fmla="*/ 5341069 h 6858000"/>
              <a:gd name="connsiteX89" fmla="*/ 3051715 w 12192000"/>
              <a:gd name="connsiteY89" fmla="*/ 5059891 h 6858000"/>
              <a:gd name="connsiteX90" fmla="*/ 3114809 w 12192000"/>
              <a:gd name="connsiteY90" fmla="*/ 4659384 h 6858000"/>
              <a:gd name="connsiteX91" fmla="*/ 3051715 w 12192000"/>
              <a:gd name="connsiteY91" fmla="*/ 4261620 h 6858000"/>
              <a:gd name="connsiteX92" fmla="*/ 2870664 w 12192000"/>
              <a:gd name="connsiteY92" fmla="*/ 3985928 h 6858000"/>
              <a:gd name="connsiteX93" fmla="*/ 2588114 w 12192000"/>
              <a:gd name="connsiteY93" fmla="*/ 3825451 h 6858000"/>
              <a:gd name="connsiteX94" fmla="*/ 2217783 w 12192000"/>
              <a:gd name="connsiteY94" fmla="*/ 3773330 h 6858000"/>
              <a:gd name="connsiteX95" fmla="*/ 9144515 w 12192000"/>
              <a:gd name="connsiteY95" fmla="*/ 3740412 h 6858000"/>
              <a:gd name="connsiteX96" fmla="*/ 8888026 w 12192000"/>
              <a:gd name="connsiteY96" fmla="*/ 3781560 h 6858000"/>
              <a:gd name="connsiteX97" fmla="*/ 8686400 w 12192000"/>
              <a:gd name="connsiteY97" fmla="*/ 3895403 h 6858000"/>
              <a:gd name="connsiteX98" fmla="*/ 8554727 w 12192000"/>
              <a:gd name="connsiteY98" fmla="*/ 4065481 h 6858000"/>
              <a:gd name="connsiteX99" fmla="*/ 8508092 w 12192000"/>
              <a:gd name="connsiteY99" fmla="*/ 4272593 h 6858000"/>
              <a:gd name="connsiteX100" fmla="*/ 8538267 w 12192000"/>
              <a:gd name="connsiteY100" fmla="*/ 4449529 h 6858000"/>
              <a:gd name="connsiteX101" fmla="*/ 8619192 w 12192000"/>
              <a:gd name="connsiteY101" fmla="*/ 4586689 h 6858000"/>
              <a:gd name="connsiteX102" fmla="*/ 8734406 w 12192000"/>
              <a:gd name="connsiteY102" fmla="*/ 4689559 h 6858000"/>
              <a:gd name="connsiteX103" fmla="*/ 8867451 w 12192000"/>
              <a:gd name="connsiteY103" fmla="*/ 4760882 h 6858000"/>
              <a:gd name="connsiteX104" fmla="*/ 9100623 w 12192000"/>
              <a:gd name="connsiteY104" fmla="*/ 4859637 h 6858000"/>
              <a:gd name="connsiteX105" fmla="*/ 9206236 w 12192000"/>
              <a:gd name="connsiteY105" fmla="*/ 4904900 h 6858000"/>
              <a:gd name="connsiteX106" fmla="*/ 9288532 w 12192000"/>
              <a:gd name="connsiteY106" fmla="*/ 4948792 h 6858000"/>
              <a:gd name="connsiteX107" fmla="*/ 9340653 w 12192000"/>
              <a:gd name="connsiteY107" fmla="*/ 5002284 h 6858000"/>
              <a:gd name="connsiteX108" fmla="*/ 9358484 w 12192000"/>
              <a:gd name="connsiteY108" fmla="*/ 5073607 h 6858000"/>
              <a:gd name="connsiteX109" fmla="*/ 9296762 w 12192000"/>
              <a:gd name="connsiteY109" fmla="*/ 5199795 h 6858000"/>
              <a:gd name="connsiteX110" fmla="*/ 9108853 w 12192000"/>
              <a:gd name="connsiteY110" fmla="*/ 5246429 h 6858000"/>
              <a:gd name="connsiteX111" fmla="*/ 8879796 w 12192000"/>
              <a:gd name="connsiteY111" fmla="*/ 5194308 h 6858000"/>
              <a:gd name="connsiteX112" fmla="*/ 8667198 w 12192000"/>
              <a:gd name="connsiteY112" fmla="*/ 5059891 h 6858000"/>
              <a:gd name="connsiteX113" fmla="*/ 8436769 w 12192000"/>
              <a:gd name="connsiteY113" fmla="*/ 5336954 h 6858000"/>
              <a:gd name="connsiteX114" fmla="*/ 8748122 w 12192000"/>
              <a:gd name="connsiteY114" fmla="*/ 5530350 h 6858000"/>
              <a:gd name="connsiteX115" fmla="*/ 9097880 w 12192000"/>
              <a:gd name="connsiteY115" fmla="*/ 5594815 h 6858000"/>
              <a:gd name="connsiteX116" fmla="*/ 9383173 w 12192000"/>
              <a:gd name="connsiteY116" fmla="*/ 5549552 h 6858000"/>
              <a:gd name="connsiteX117" fmla="*/ 9595771 w 12192000"/>
              <a:gd name="connsiteY117" fmla="*/ 5428852 h 6858000"/>
              <a:gd name="connsiteX118" fmla="*/ 9727445 w 12192000"/>
              <a:gd name="connsiteY118" fmla="*/ 5253287 h 6858000"/>
              <a:gd name="connsiteX119" fmla="*/ 9772707 w 12192000"/>
              <a:gd name="connsiteY119" fmla="*/ 5040689 h 6858000"/>
              <a:gd name="connsiteX120" fmla="*/ 9678067 w 12192000"/>
              <a:gd name="connsiteY120" fmla="*/ 4736194 h 6858000"/>
              <a:gd name="connsiteX121" fmla="*/ 9418834 w 12192000"/>
              <a:gd name="connsiteY121" fmla="*/ 4555142 h 6858000"/>
              <a:gd name="connsiteX122" fmla="*/ 9188405 w 12192000"/>
              <a:gd name="connsiteY122" fmla="*/ 4461874 h 6858000"/>
              <a:gd name="connsiteX123" fmla="*/ 9081421 w 12192000"/>
              <a:gd name="connsiteY123" fmla="*/ 4416611 h 6858000"/>
              <a:gd name="connsiteX124" fmla="*/ 8995010 w 12192000"/>
              <a:gd name="connsiteY124" fmla="*/ 4372719 h 6858000"/>
              <a:gd name="connsiteX125" fmla="*/ 8937403 w 12192000"/>
              <a:gd name="connsiteY125" fmla="*/ 4320598 h 6858000"/>
              <a:gd name="connsiteX126" fmla="*/ 8916829 w 12192000"/>
              <a:gd name="connsiteY126" fmla="*/ 4250647 h 6858000"/>
              <a:gd name="connsiteX127" fmla="*/ 8978551 w 12192000"/>
              <a:gd name="connsiteY127" fmla="*/ 4131318 h 6858000"/>
              <a:gd name="connsiteX128" fmla="*/ 9144515 w 12192000"/>
              <a:gd name="connsiteY128" fmla="*/ 4088798 h 6858000"/>
              <a:gd name="connsiteX129" fmla="*/ 9339282 w 12192000"/>
              <a:gd name="connsiteY129" fmla="*/ 4125831 h 6858000"/>
              <a:gd name="connsiteX130" fmla="*/ 9514847 w 12192000"/>
              <a:gd name="connsiteY130" fmla="*/ 4231445 h 6858000"/>
              <a:gd name="connsiteX131" fmla="*/ 9720586 w 12192000"/>
              <a:gd name="connsiteY131" fmla="*/ 3976327 h 6858000"/>
              <a:gd name="connsiteX132" fmla="*/ 9453125 w 12192000"/>
              <a:gd name="connsiteY132" fmla="*/ 3800762 h 6858000"/>
              <a:gd name="connsiteX133" fmla="*/ 9144515 w 12192000"/>
              <a:gd name="connsiteY133" fmla="*/ 3740412 h 6858000"/>
              <a:gd name="connsiteX134" fmla="*/ 4034924 w 12192000"/>
              <a:gd name="connsiteY134" fmla="*/ 3216461 h 6858000"/>
              <a:gd name="connsiteX135" fmla="*/ 3867588 w 12192000"/>
              <a:gd name="connsiteY135" fmla="*/ 3275439 h 6858000"/>
              <a:gd name="connsiteX136" fmla="*/ 3801752 w 12192000"/>
              <a:gd name="connsiteY136" fmla="*/ 3427687 h 6858000"/>
              <a:gd name="connsiteX137" fmla="*/ 3867588 w 12192000"/>
              <a:gd name="connsiteY137" fmla="*/ 3579935 h 6858000"/>
              <a:gd name="connsiteX138" fmla="*/ 4034924 w 12192000"/>
              <a:gd name="connsiteY138" fmla="*/ 3638913 h 6858000"/>
              <a:gd name="connsiteX139" fmla="*/ 4202259 w 12192000"/>
              <a:gd name="connsiteY139" fmla="*/ 3579935 h 6858000"/>
              <a:gd name="connsiteX140" fmla="*/ 4268096 w 12192000"/>
              <a:gd name="connsiteY140" fmla="*/ 3427687 h 6858000"/>
              <a:gd name="connsiteX141" fmla="*/ 4202259 w 12192000"/>
              <a:gd name="connsiteY141" fmla="*/ 3275439 h 6858000"/>
              <a:gd name="connsiteX142" fmla="*/ 4034924 w 12192000"/>
              <a:gd name="connsiteY142" fmla="*/ 3216461 h 6858000"/>
              <a:gd name="connsiteX143" fmla="*/ 9618478 w 12192000"/>
              <a:gd name="connsiteY143" fmla="*/ 1230155 h 6858000"/>
              <a:gd name="connsiteX144" fmla="*/ 9618478 w 12192000"/>
              <a:gd name="connsiteY144" fmla="*/ 1570312 h 6858000"/>
              <a:gd name="connsiteX145" fmla="*/ 10334453 w 12192000"/>
              <a:gd name="connsiteY145" fmla="*/ 1570312 h 6858000"/>
              <a:gd name="connsiteX146" fmla="*/ 9544412 w 12192000"/>
              <a:gd name="connsiteY146" fmla="*/ 2774577 h 6858000"/>
              <a:gd name="connsiteX147" fmla="*/ 9544412 w 12192000"/>
              <a:gd name="connsiteY147" fmla="*/ 3018721 h 6858000"/>
              <a:gd name="connsiteX148" fmla="*/ 10839202 w 12192000"/>
              <a:gd name="connsiteY148" fmla="*/ 3018721 h 6858000"/>
              <a:gd name="connsiteX149" fmla="*/ 10839202 w 12192000"/>
              <a:gd name="connsiteY149" fmla="*/ 2678565 h 6858000"/>
              <a:gd name="connsiteX150" fmla="*/ 10040931 w 12192000"/>
              <a:gd name="connsiteY150" fmla="*/ 2678565 h 6858000"/>
              <a:gd name="connsiteX151" fmla="*/ 10830973 w 12192000"/>
              <a:gd name="connsiteY151" fmla="*/ 1474300 h 6858000"/>
              <a:gd name="connsiteX152" fmla="*/ 10830973 w 12192000"/>
              <a:gd name="connsiteY152" fmla="*/ 1230155 h 6858000"/>
              <a:gd name="connsiteX153" fmla="*/ 7817110 w 12192000"/>
              <a:gd name="connsiteY153" fmla="*/ 1230155 h 6858000"/>
              <a:gd name="connsiteX154" fmla="*/ 7817110 w 12192000"/>
              <a:gd name="connsiteY154" fmla="*/ 2190275 h 6858000"/>
              <a:gd name="connsiteX155" fmla="*/ 8000905 w 12192000"/>
              <a:gd name="connsiteY155" fmla="*/ 2845900 h 6858000"/>
              <a:gd name="connsiteX156" fmla="*/ 8533086 w 12192000"/>
              <a:gd name="connsiteY156" fmla="*/ 3051640 h 6858000"/>
              <a:gd name="connsiteX157" fmla="*/ 9058408 w 12192000"/>
              <a:gd name="connsiteY157" fmla="*/ 2845900 h 6858000"/>
              <a:gd name="connsiteX158" fmla="*/ 9238088 w 12192000"/>
              <a:gd name="connsiteY158" fmla="*/ 2190275 h 6858000"/>
              <a:gd name="connsiteX159" fmla="*/ 9238088 w 12192000"/>
              <a:gd name="connsiteY159" fmla="*/ 1230155 h 6858000"/>
              <a:gd name="connsiteX160" fmla="*/ 8848553 w 12192000"/>
              <a:gd name="connsiteY160" fmla="*/ 1230155 h 6858000"/>
              <a:gd name="connsiteX161" fmla="*/ 8848553 w 12192000"/>
              <a:gd name="connsiteY161" fmla="*/ 2231423 h 6858000"/>
              <a:gd name="connsiteX162" fmla="*/ 8766257 w 12192000"/>
              <a:gd name="connsiteY162" fmla="*/ 2599012 h 6858000"/>
              <a:gd name="connsiteX163" fmla="*/ 8533086 w 12192000"/>
              <a:gd name="connsiteY163" fmla="*/ 2703254 h 6858000"/>
              <a:gd name="connsiteX164" fmla="*/ 8302657 w 12192000"/>
              <a:gd name="connsiteY164" fmla="*/ 2599012 h 6858000"/>
              <a:gd name="connsiteX165" fmla="*/ 8223104 w 12192000"/>
              <a:gd name="connsiteY165" fmla="*/ 2231423 h 6858000"/>
              <a:gd name="connsiteX166" fmla="*/ 8223104 w 12192000"/>
              <a:gd name="connsiteY166" fmla="*/ 1230155 h 6858000"/>
              <a:gd name="connsiteX167" fmla="*/ 5454910 w 12192000"/>
              <a:gd name="connsiteY167" fmla="*/ 1230155 h 6858000"/>
              <a:gd name="connsiteX168" fmla="*/ 5454910 w 12192000"/>
              <a:gd name="connsiteY168" fmla="*/ 2190275 h 6858000"/>
              <a:gd name="connsiteX169" fmla="*/ 5638705 w 12192000"/>
              <a:gd name="connsiteY169" fmla="*/ 2845900 h 6858000"/>
              <a:gd name="connsiteX170" fmla="*/ 6170886 w 12192000"/>
              <a:gd name="connsiteY170" fmla="*/ 3051640 h 6858000"/>
              <a:gd name="connsiteX171" fmla="*/ 6696208 w 12192000"/>
              <a:gd name="connsiteY171" fmla="*/ 2845900 h 6858000"/>
              <a:gd name="connsiteX172" fmla="*/ 6875888 w 12192000"/>
              <a:gd name="connsiteY172" fmla="*/ 2190275 h 6858000"/>
              <a:gd name="connsiteX173" fmla="*/ 6875888 w 12192000"/>
              <a:gd name="connsiteY173" fmla="*/ 1230155 h 6858000"/>
              <a:gd name="connsiteX174" fmla="*/ 6486354 w 12192000"/>
              <a:gd name="connsiteY174" fmla="*/ 1230155 h 6858000"/>
              <a:gd name="connsiteX175" fmla="*/ 6486354 w 12192000"/>
              <a:gd name="connsiteY175" fmla="*/ 2231423 h 6858000"/>
              <a:gd name="connsiteX176" fmla="*/ 6404058 w 12192000"/>
              <a:gd name="connsiteY176" fmla="*/ 2599012 h 6858000"/>
              <a:gd name="connsiteX177" fmla="*/ 6170886 w 12192000"/>
              <a:gd name="connsiteY177" fmla="*/ 2703254 h 6858000"/>
              <a:gd name="connsiteX178" fmla="*/ 5940457 w 12192000"/>
              <a:gd name="connsiteY178" fmla="*/ 2599012 h 6858000"/>
              <a:gd name="connsiteX179" fmla="*/ 5860904 w 12192000"/>
              <a:gd name="connsiteY179" fmla="*/ 2231423 h 6858000"/>
              <a:gd name="connsiteX180" fmla="*/ 5860904 w 12192000"/>
              <a:gd name="connsiteY180" fmla="*/ 1230155 h 6858000"/>
              <a:gd name="connsiteX181" fmla="*/ 4637208 w 12192000"/>
              <a:gd name="connsiteY181" fmla="*/ 1230155 h 6858000"/>
              <a:gd name="connsiteX182" fmla="*/ 4637208 w 12192000"/>
              <a:gd name="connsiteY182" fmla="*/ 3018721 h 6858000"/>
              <a:gd name="connsiteX183" fmla="*/ 5040458 w 12192000"/>
              <a:gd name="connsiteY183" fmla="*/ 3018721 h 6858000"/>
              <a:gd name="connsiteX184" fmla="*/ 5040458 w 12192000"/>
              <a:gd name="connsiteY184" fmla="*/ 1230155 h 6858000"/>
              <a:gd name="connsiteX185" fmla="*/ 1797311 w 12192000"/>
              <a:gd name="connsiteY185" fmla="*/ 1230155 h 6858000"/>
              <a:gd name="connsiteX186" fmla="*/ 1237698 w 12192000"/>
              <a:gd name="connsiteY186" fmla="*/ 3018721 h 6858000"/>
              <a:gd name="connsiteX187" fmla="*/ 1649178 w 12192000"/>
              <a:gd name="connsiteY187" fmla="*/ 3018721 h 6858000"/>
              <a:gd name="connsiteX188" fmla="*/ 1758906 w 12192000"/>
              <a:gd name="connsiteY188" fmla="*/ 2593526 h 6858000"/>
              <a:gd name="connsiteX189" fmla="*/ 2304803 w 12192000"/>
              <a:gd name="connsiteY189" fmla="*/ 2593526 h 6858000"/>
              <a:gd name="connsiteX190" fmla="*/ 2414531 w 12192000"/>
              <a:gd name="connsiteY190" fmla="*/ 3018721 h 6858000"/>
              <a:gd name="connsiteX191" fmla="*/ 2842470 w 12192000"/>
              <a:gd name="connsiteY191" fmla="*/ 3018721 h 6858000"/>
              <a:gd name="connsiteX192" fmla="*/ 2282857 w 12192000"/>
              <a:gd name="connsiteY192" fmla="*/ 1230155 h 6858000"/>
              <a:gd name="connsiteX193" fmla="*/ 3796875 w 12192000"/>
              <a:gd name="connsiteY193" fmla="*/ 1197237 h 6858000"/>
              <a:gd name="connsiteX194" fmla="*/ 3473177 w 12192000"/>
              <a:gd name="connsiteY194" fmla="*/ 1260330 h 6858000"/>
              <a:gd name="connsiteX195" fmla="*/ 3204344 w 12192000"/>
              <a:gd name="connsiteY195" fmla="*/ 1444125 h 6858000"/>
              <a:gd name="connsiteX196" fmla="*/ 3020549 w 12192000"/>
              <a:gd name="connsiteY196" fmla="*/ 1739019 h 6858000"/>
              <a:gd name="connsiteX197" fmla="*/ 2951969 w 12192000"/>
              <a:gd name="connsiteY197" fmla="*/ 2135411 h 6858000"/>
              <a:gd name="connsiteX198" fmla="*/ 3017806 w 12192000"/>
              <a:gd name="connsiteY198" fmla="*/ 2531804 h 6858000"/>
              <a:gd name="connsiteX199" fmla="*/ 3197486 w 12192000"/>
              <a:gd name="connsiteY199" fmla="*/ 2818468 h 6858000"/>
              <a:gd name="connsiteX200" fmla="*/ 3462204 w 12192000"/>
              <a:gd name="connsiteY200" fmla="*/ 2992661 h 6858000"/>
              <a:gd name="connsiteX201" fmla="*/ 3783159 w 12192000"/>
              <a:gd name="connsiteY201" fmla="*/ 3051640 h 6858000"/>
              <a:gd name="connsiteX202" fmla="*/ 4361974 w 12192000"/>
              <a:gd name="connsiteY202" fmla="*/ 2788293 h 6858000"/>
              <a:gd name="connsiteX203" fmla="*/ 4148005 w 12192000"/>
              <a:gd name="connsiteY203" fmla="*/ 2535918 h 6858000"/>
              <a:gd name="connsiteX204" fmla="*/ 3995757 w 12192000"/>
              <a:gd name="connsiteY204" fmla="*/ 2655248 h 6858000"/>
              <a:gd name="connsiteX205" fmla="*/ 3799618 w 12192000"/>
              <a:gd name="connsiteY205" fmla="*/ 2703254 h 6858000"/>
              <a:gd name="connsiteX206" fmla="*/ 3484150 w 12192000"/>
              <a:gd name="connsiteY206" fmla="*/ 2551006 h 6858000"/>
              <a:gd name="connsiteX207" fmla="*/ 3366193 w 12192000"/>
              <a:gd name="connsiteY207" fmla="*/ 2121695 h 6858000"/>
              <a:gd name="connsiteX208" fmla="*/ 3400483 w 12192000"/>
              <a:gd name="connsiteY208" fmla="*/ 1880294 h 6858000"/>
              <a:gd name="connsiteX209" fmla="*/ 3493752 w 12192000"/>
              <a:gd name="connsiteY209" fmla="*/ 1699243 h 6858000"/>
              <a:gd name="connsiteX210" fmla="*/ 3633655 w 12192000"/>
              <a:gd name="connsiteY210" fmla="*/ 1585400 h 6858000"/>
              <a:gd name="connsiteX211" fmla="*/ 3805105 w 12192000"/>
              <a:gd name="connsiteY211" fmla="*/ 1545623 h 6858000"/>
              <a:gd name="connsiteX212" fmla="*/ 3976555 w 12192000"/>
              <a:gd name="connsiteY212" fmla="*/ 1585400 h 6858000"/>
              <a:gd name="connsiteX213" fmla="*/ 4120572 w 12192000"/>
              <a:gd name="connsiteY213" fmla="*/ 1688270 h 6858000"/>
              <a:gd name="connsiteX214" fmla="*/ 4334542 w 12192000"/>
              <a:gd name="connsiteY214" fmla="*/ 1430409 h 6858000"/>
              <a:gd name="connsiteX215" fmla="*/ 4106857 w 12192000"/>
              <a:gd name="connsiteY215" fmla="*/ 1267189 h 6858000"/>
              <a:gd name="connsiteX216" fmla="*/ 3796875 w 12192000"/>
              <a:gd name="connsiteY216" fmla="*/ 1197237 h 6858000"/>
              <a:gd name="connsiteX217" fmla="*/ 5751176 w 12192000"/>
              <a:gd name="connsiteY217" fmla="*/ 783014 h 6858000"/>
              <a:gd name="connsiteX218" fmla="*/ 5751176 w 12192000"/>
              <a:gd name="connsiteY218" fmla="*/ 1040875 h 6858000"/>
              <a:gd name="connsiteX219" fmla="*/ 6579622 w 12192000"/>
              <a:gd name="connsiteY219" fmla="*/ 1040875 h 6858000"/>
              <a:gd name="connsiteX220" fmla="*/ 6579622 w 12192000"/>
              <a:gd name="connsiteY220" fmla="*/ 783014 h 6858000"/>
              <a:gd name="connsiteX221" fmla="*/ 9928460 w 12192000"/>
              <a:gd name="connsiteY221" fmla="*/ 681515 h 6858000"/>
              <a:gd name="connsiteX222" fmla="*/ 9752895 w 12192000"/>
              <a:gd name="connsiteY222" fmla="*/ 791243 h 6858000"/>
              <a:gd name="connsiteX223" fmla="*/ 9999783 w 12192000"/>
              <a:gd name="connsiteY223" fmla="*/ 1092995 h 6858000"/>
              <a:gd name="connsiteX224" fmla="*/ 10438694 w 12192000"/>
              <a:gd name="connsiteY224" fmla="*/ 1092995 h 6858000"/>
              <a:gd name="connsiteX225" fmla="*/ 10685583 w 12192000"/>
              <a:gd name="connsiteY225" fmla="*/ 791243 h 6858000"/>
              <a:gd name="connsiteX226" fmla="*/ 10510018 w 12192000"/>
              <a:gd name="connsiteY226" fmla="*/ 681515 h 6858000"/>
              <a:gd name="connsiteX227" fmla="*/ 10224725 w 12192000"/>
              <a:gd name="connsiteY227" fmla="*/ 911944 h 6858000"/>
              <a:gd name="connsiteX228" fmla="*/ 10213752 w 12192000"/>
              <a:gd name="connsiteY228" fmla="*/ 911944 h 6858000"/>
              <a:gd name="connsiteX229" fmla="*/ 3475921 w 12192000"/>
              <a:gd name="connsiteY229" fmla="*/ 681515 h 6858000"/>
              <a:gd name="connsiteX230" fmla="*/ 3300356 w 12192000"/>
              <a:gd name="connsiteY230" fmla="*/ 791243 h 6858000"/>
              <a:gd name="connsiteX231" fmla="*/ 3547244 w 12192000"/>
              <a:gd name="connsiteY231" fmla="*/ 1092995 h 6858000"/>
              <a:gd name="connsiteX232" fmla="*/ 3986156 w 12192000"/>
              <a:gd name="connsiteY232" fmla="*/ 1092995 h 6858000"/>
              <a:gd name="connsiteX233" fmla="*/ 4233043 w 12192000"/>
              <a:gd name="connsiteY233" fmla="*/ 791243 h 6858000"/>
              <a:gd name="connsiteX234" fmla="*/ 4057479 w 12192000"/>
              <a:gd name="connsiteY234" fmla="*/ 681515 h 6858000"/>
              <a:gd name="connsiteX235" fmla="*/ 3772186 w 12192000"/>
              <a:gd name="connsiteY235" fmla="*/ 911944 h 6858000"/>
              <a:gd name="connsiteX236" fmla="*/ 3761213 w 12192000"/>
              <a:gd name="connsiteY236" fmla="*/ 911944 h 6858000"/>
              <a:gd name="connsiteX237" fmla="*/ 0 w 12192000"/>
              <a:gd name="connsiteY237" fmla="*/ 0 h 6858000"/>
              <a:gd name="connsiteX238" fmla="*/ 12192000 w 12192000"/>
              <a:gd name="connsiteY238" fmla="*/ 0 h 6858000"/>
              <a:gd name="connsiteX239" fmla="*/ 12192000 w 12192000"/>
              <a:gd name="connsiteY239" fmla="*/ 6858000 h 6858000"/>
              <a:gd name="connsiteX240" fmla="*/ 0 w 12192000"/>
              <a:gd name="connsiteY2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2192000" h="6858000">
                <a:moveTo>
                  <a:pt x="2116284" y="4099771"/>
                </a:moveTo>
                <a:lnTo>
                  <a:pt x="2193094" y="4099771"/>
                </a:lnTo>
                <a:cubicBezTo>
                  <a:pt x="2269903" y="4099771"/>
                  <a:pt x="2339397" y="4108915"/>
                  <a:pt x="2401577" y="4127203"/>
                </a:cubicBezTo>
                <a:cubicBezTo>
                  <a:pt x="2463756" y="4145491"/>
                  <a:pt x="2516791" y="4176124"/>
                  <a:pt x="2560682" y="4219100"/>
                </a:cubicBezTo>
                <a:cubicBezTo>
                  <a:pt x="2604574" y="4262077"/>
                  <a:pt x="2638864" y="4319684"/>
                  <a:pt x="2663552" y="4391922"/>
                </a:cubicBezTo>
                <a:cubicBezTo>
                  <a:pt x="2688241" y="4464160"/>
                  <a:pt x="2700585" y="4553314"/>
                  <a:pt x="2700585" y="4659384"/>
                </a:cubicBezTo>
                <a:cubicBezTo>
                  <a:pt x="2700585" y="4767283"/>
                  <a:pt x="2688241" y="4857809"/>
                  <a:pt x="2663552" y="4930961"/>
                </a:cubicBezTo>
                <a:cubicBezTo>
                  <a:pt x="2638864" y="5004113"/>
                  <a:pt x="2604574" y="5063092"/>
                  <a:pt x="2560682" y="5107897"/>
                </a:cubicBezTo>
                <a:cubicBezTo>
                  <a:pt x="2516791" y="5152703"/>
                  <a:pt x="2463756" y="5185164"/>
                  <a:pt x="2401577" y="5205281"/>
                </a:cubicBezTo>
                <a:cubicBezTo>
                  <a:pt x="2339397" y="5225398"/>
                  <a:pt x="2269903" y="5235456"/>
                  <a:pt x="2193094" y="5235456"/>
                </a:cubicBezTo>
                <a:lnTo>
                  <a:pt x="2116284" y="5235456"/>
                </a:lnTo>
                <a:close/>
                <a:moveTo>
                  <a:pt x="10075983" y="3773330"/>
                </a:moveTo>
                <a:lnTo>
                  <a:pt x="10075983" y="5561897"/>
                </a:lnTo>
                <a:lnTo>
                  <a:pt x="10182968" y="5561897"/>
                </a:lnTo>
                <a:cubicBezTo>
                  <a:pt x="10162851" y="5576527"/>
                  <a:pt x="10140905" y="5594815"/>
                  <a:pt x="10117130" y="5616761"/>
                </a:cubicBezTo>
                <a:cubicBezTo>
                  <a:pt x="10093356" y="5638706"/>
                  <a:pt x="10071411" y="5664767"/>
                  <a:pt x="10051293" y="5694942"/>
                </a:cubicBezTo>
                <a:cubicBezTo>
                  <a:pt x="10031177" y="5725117"/>
                  <a:pt x="10014261" y="5758492"/>
                  <a:pt x="10000544" y="5795069"/>
                </a:cubicBezTo>
                <a:cubicBezTo>
                  <a:pt x="9986829" y="5831645"/>
                  <a:pt x="9979971" y="5871879"/>
                  <a:pt x="9979971" y="5915770"/>
                </a:cubicBezTo>
                <a:cubicBezTo>
                  <a:pt x="9979971" y="5998066"/>
                  <a:pt x="10010603" y="6061616"/>
                  <a:pt x="10071868" y="6106422"/>
                </a:cubicBezTo>
                <a:cubicBezTo>
                  <a:pt x="10133133" y="6151228"/>
                  <a:pt x="10207656" y="6173631"/>
                  <a:pt x="10295439" y="6173631"/>
                </a:cubicBezTo>
                <a:cubicBezTo>
                  <a:pt x="10342987" y="6173631"/>
                  <a:pt x="10393737" y="6164486"/>
                  <a:pt x="10447687" y="6146198"/>
                </a:cubicBezTo>
                <a:cubicBezTo>
                  <a:pt x="10501636" y="6127911"/>
                  <a:pt x="10545984" y="6105050"/>
                  <a:pt x="10580731" y="6077618"/>
                </a:cubicBezTo>
                <a:lnTo>
                  <a:pt x="10490206" y="5874621"/>
                </a:lnTo>
                <a:cubicBezTo>
                  <a:pt x="10477403" y="5883766"/>
                  <a:pt x="10462316" y="5892452"/>
                  <a:pt x="10444943" y="5900682"/>
                </a:cubicBezTo>
                <a:cubicBezTo>
                  <a:pt x="10427569" y="5908912"/>
                  <a:pt x="10408824" y="5913026"/>
                  <a:pt x="10388708" y="5913026"/>
                </a:cubicBezTo>
                <a:cubicBezTo>
                  <a:pt x="10361276" y="5913026"/>
                  <a:pt x="10335673" y="5904797"/>
                  <a:pt x="10311897" y="5888337"/>
                </a:cubicBezTo>
                <a:cubicBezTo>
                  <a:pt x="10288123" y="5871879"/>
                  <a:pt x="10276237" y="5845361"/>
                  <a:pt x="10276237" y="5808785"/>
                </a:cubicBezTo>
                <a:cubicBezTo>
                  <a:pt x="10276237" y="5761236"/>
                  <a:pt x="10291781" y="5715973"/>
                  <a:pt x="10322871" y="5672997"/>
                </a:cubicBezTo>
                <a:cubicBezTo>
                  <a:pt x="10353960" y="5630020"/>
                  <a:pt x="10406081" y="5592986"/>
                  <a:pt x="10479232" y="5561897"/>
                </a:cubicBezTo>
                <a:lnTo>
                  <a:pt x="10479232" y="3773330"/>
                </a:lnTo>
                <a:close/>
                <a:moveTo>
                  <a:pt x="7047033" y="3773330"/>
                </a:moveTo>
                <a:lnTo>
                  <a:pt x="7047033" y="5561897"/>
                </a:lnTo>
                <a:lnTo>
                  <a:pt x="8193691" y="5561897"/>
                </a:lnTo>
                <a:lnTo>
                  <a:pt x="8193691" y="5221740"/>
                </a:lnTo>
                <a:lnTo>
                  <a:pt x="7450283" y="5221740"/>
                </a:lnTo>
                <a:lnTo>
                  <a:pt x="7450283" y="4810260"/>
                </a:lnTo>
                <a:lnTo>
                  <a:pt x="8059274" y="4810260"/>
                </a:lnTo>
                <a:lnTo>
                  <a:pt x="8059274" y="4472847"/>
                </a:lnTo>
                <a:lnTo>
                  <a:pt x="7450283" y="4472847"/>
                </a:lnTo>
                <a:lnTo>
                  <a:pt x="7450283" y="4113487"/>
                </a:lnTo>
                <a:lnTo>
                  <a:pt x="8166259" y="4113487"/>
                </a:lnTo>
                <a:lnTo>
                  <a:pt x="8166259" y="3773330"/>
                </a:lnTo>
                <a:close/>
                <a:moveTo>
                  <a:pt x="4961058" y="3773330"/>
                </a:moveTo>
                <a:lnTo>
                  <a:pt x="4961058" y="5561897"/>
                </a:lnTo>
                <a:lnTo>
                  <a:pt x="5323162" y="5561897"/>
                </a:lnTo>
                <a:lnTo>
                  <a:pt x="5323162" y="4906272"/>
                </a:lnTo>
                <a:cubicBezTo>
                  <a:pt x="5323162" y="4862381"/>
                  <a:pt x="5321332" y="4813918"/>
                  <a:pt x="5317675" y="4760882"/>
                </a:cubicBezTo>
                <a:cubicBezTo>
                  <a:pt x="5314017" y="4707847"/>
                  <a:pt x="5309445" y="4654355"/>
                  <a:pt x="5303958" y="4600405"/>
                </a:cubicBezTo>
                <a:cubicBezTo>
                  <a:pt x="5298472" y="4546456"/>
                  <a:pt x="5292985" y="4493420"/>
                  <a:pt x="5287500" y="4441299"/>
                </a:cubicBezTo>
                <a:cubicBezTo>
                  <a:pt x="5282013" y="4389179"/>
                  <a:pt x="5276526" y="4341172"/>
                  <a:pt x="5271040" y="4297281"/>
                </a:cubicBezTo>
                <a:lnTo>
                  <a:pt x="5282013" y="4297281"/>
                </a:lnTo>
                <a:lnTo>
                  <a:pt x="5424660" y="4722478"/>
                </a:lnTo>
                <a:lnTo>
                  <a:pt x="5679777" y="5405534"/>
                </a:lnTo>
                <a:lnTo>
                  <a:pt x="5901976" y="5405534"/>
                </a:lnTo>
                <a:lnTo>
                  <a:pt x="6157094" y="4722478"/>
                </a:lnTo>
                <a:lnTo>
                  <a:pt x="6302483" y="4297281"/>
                </a:lnTo>
                <a:lnTo>
                  <a:pt x="6313456" y="4297281"/>
                </a:lnTo>
                <a:cubicBezTo>
                  <a:pt x="6307969" y="4341172"/>
                  <a:pt x="6302483" y="4389179"/>
                  <a:pt x="6296997" y="4441299"/>
                </a:cubicBezTo>
                <a:cubicBezTo>
                  <a:pt x="6291510" y="4493420"/>
                  <a:pt x="6286024" y="4546456"/>
                  <a:pt x="6280537" y="4600405"/>
                </a:cubicBezTo>
                <a:cubicBezTo>
                  <a:pt x="6275051" y="4654355"/>
                  <a:pt x="6270479" y="4707847"/>
                  <a:pt x="6266821" y="4760882"/>
                </a:cubicBezTo>
                <a:cubicBezTo>
                  <a:pt x="6263164" y="4813918"/>
                  <a:pt x="6261335" y="4862381"/>
                  <a:pt x="6261335" y="4906272"/>
                </a:cubicBezTo>
                <a:lnTo>
                  <a:pt x="6261335" y="5561897"/>
                </a:lnTo>
                <a:lnTo>
                  <a:pt x="6628924" y="5561897"/>
                </a:lnTo>
                <a:lnTo>
                  <a:pt x="6628924" y="3773330"/>
                </a:lnTo>
                <a:lnTo>
                  <a:pt x="6190012" y="3773330"/>
                </a:lnTo>
                <a:lnTo>
                  <a:pt x="5907463" y="4568858"/>
                </a:lnTo>
                <a:cubicBezTo>
                  <a:pt x="5889174" y="4621894"/>
                  <a:pt x="5872258" y="4676300"/>
                  <a:pt x="5856713" y="4732079"/>
                </a:cubicBezTo>
                <a:cubicBezTo>
                  <a:pt x="5841168" y="4787857"/>
                  <a:pt x="5824252" y="4843178"/>
                  <a:pt x="5805964" y="4898042"/>
                </a:cubicBezTo>
                <a:lnTo>
                  <a:pt x="5794991" y="4898042"/>
                </a:lnTo>
                <a:cubicBezTo>
                  <a:pt x="5776703" y="4843178"/>
                  <a:pt x="5759330" y="4787857"/>
                  <a:pt x="5742870" y="4732079"/>
                </a:cubicBezTo>
                <a:cubicBezTo>
                  <a:pt x="5726411" y="4676300"/>
                  <a:pt x="5709038" y="4621894"/>
                  <a:pt x="5690749" y="4568858"/>
                </a:cubicBezTo>
                <a:lnTo>
                  <a:pt x="5402713" y="3773330"/>
                </a:lnTo>
                <a:close/>
                <a:moveTo>
                  <a:pt x="3456109" y="3773330"/>
                </a:moveTo>
                <a:lnTo>
                  <a:pt x="3456109" y="5561897"/>
                </a:lnTo>
                <a:lnTo>
                  <a:pt x="4602766" y="5561897"/>
                </a:lnTo>
                <a:lnTo>
                  <a:pt x="4602766" y="5221740"/>
                </a:lnTo>
                <a:lnTo>
                  <a:pt x="3859359" y="5221740"/>
                </a:lnTo>
                <a:lnTo>
                  <a:pt x="3859359" y="4810260"/>
                </a:lnTo>
                <a:lnTo>
                  <a:pt x="4468349" y="4810260"/>
                </a:lnTo>
                <a:lnTo>
                  <a:pt x="4468349" y="4472847"/>
                </a:lnTo>
                <a:lnTo>
                  <a:pt x="3859359" y="4472847"/>
                </a:lnTo>
                <a:lnTo>
                  <a:pt x="3859359" y="4113487"/>
                </a:lnTo>
                <a:lnTo>
                  <a:pt x="4575334" y="4113487"/>
                </a:lnTo>
                <a:lnTo>
                  <a:pt x="4575334" y="3773330"/>
                </a:lnTo>
                <a:close/>
                <a:moveTo>
                  <a:pt x="1713034" y="3773330"/>
                </a:moveTo>
                <a:lnTo>
                  <a:pt x="1713034" y="5561897"/>
                </a:lnTo>
                <a:lnTo>
                  <a:pt x="2239728" y="5561897"/>
                </a:lnTo>
                <a:cubicBezTo>
                  <a:pt x="2371402" y="5561897"/>
                  <a:pt x="2490731" y="5543608"/>
                  <a:pt x="2597715" y="5507033"/>
                </a:cubicBezTo>
                <a:cubicBezTo>
                  <a:pt x="2704700" y="5470457"/>
                  <a:pt x="2796598" y="5415136"/>
                  <a:pt x="2873407" y="5341069"/>
                </a:cubicBezTo>
                <a:cubicBezTo>
                  <a:pt x="2950217" y="5267003"/>
                  <a:pt x="3009653" y="5173276"/>
                  <a:pt x="3051715" y="5059891"/>
                </a:cubicBezTo>
                <a:cubicBezTo>
                  <a:pt x="3093778" y="4946505"/>
                  <a:pt x="3114809" y="4813003"/>
                  <a:pt x="3114809" y="4659384"/>
                </a:cubicBezTo>
                <a:cubicBezTo>
                  <a:pt x="3114809" y="4505765"/>
                  <a:pt x="3093778" y="4373177"/>
                  <a:pt x="3051715" y="4261620"/>
                </a:cubicBezTo>
                <a:cubicBezTo>
                  <a:pt x="3009653" y="4150063"/>
                  <a:pt x="2949302" y="4058166"/>
                  <a:pt x="2870664" y="3985928"/>
                </a:cubicBezTo>
                <a:cubicBezTo>
                  <a:pt x="2792026" y="3913691"/>
                  <a:pt x="2697842" y="3860198"/>
                  <a:pt x="2588114" y="3825451"/>
                </a:cubicBezTo>
                <a:cubicBezTo>
                  <a:pt x="2478387" y="3790704"/>
                  <a:pt x="2354942" y="3773330"/>
                  <a:pt x="2217783" y="3773330"/>
                </a:cubicBezTo>
                <a:close/>
                <a:moveTo>
                  <a:pt x="9144515" y="3740412"/>
                </a:moveTo>
                <a:cubicBezTo>
                  <a:pt x="9051246" y="3740412"/>
                  <a:pt x="8965749" y="3754128"/>
                  <a:pt x="8888026" y="3781560"/>
                </a:cubicBezTo>
                <a:cubicBezTo>
                  <a:pt x="8810301" y="3808992"/>
                  <a:pt x="8743092" y="3846939"/>
                  <a:pt x="8686400" y="3895403"/>
                </a:cubicBezTo>
                <a:cubicBezTo>
                  <a:pt x="8629707" y="3943866"/>
                  <a:pt x="8585816" y="4000558"/>
                  <a:pt x="8554727" y="4065481"/>
                </a:cubicBezTo>
                <a:cubicBezTo>
                  <a:pt x="8523637" y="4130403"/>
                  <a:pt x="8508092" y="4199441"/>
                  <a:pt x="8508092" y="4272593"/>
                </a:cubicBezTo>
                <a:cubicBezTo>
                  <a:pt x="8508092" y="4338429"/>
                  <a:pt x="8518150" y="4397408"/>
                  <a:pt x="8538267" y="4449529"/>
                </a:cubicBezTo>
                <a:cubicBezTo>
                  <a:pt x="8558384" y="4501650"/>
                  <a:pt x="8585359" y="4547370"/>
                  <a:pt x="8619192" y="4586689"/>
                </a:cubicBezTo>
                <a:cubicBezTo>
                  <a:pt x="8653024" y="4626008"/>
                  <a:pt x="8691429" y="4660298"/>
                  <a:pt x="8734406" y="4689559"/>
                </a:cubicBezTo>
                <a:cubicBezTo>
                  <a:pt x="8777382" y="4718820"/>
                  <a:pt x="8821731" y="4742594"/>
                  <a:pt x="8867451" y="4760882"/>
                </a:cubicBezTo>
                <a:lnTo>
                  <a:pt x="9100623" y="4859637"/>
                </a:lnTo>
                <a:cubicBezTo>
                  <a:pt x="9139028" y="4876097"/>
                  <a:pt x="9174232" y="4891184"/>
                  <a:pt x="9206236" y="4904900"/>
                </a:cubicBezTo>
                <a:cubicBezTo>
                  <a:pt x="9238240" y="4918616"/>
                  <a:pt x="9265672" y="4933247"/>
                  <a:pt x="9288532" y="4948792"/>
                </a:cubicBezTo>
                <a:cubicBezTo>
                  <a:pt x="9311392" y="4964336"/>
                  <a:pt x="9328765" y="4982167"/>
                  <a:pt x="9340653" y="5002284"/>
                </a:cubicBezTo>
                <a:cubicBezTo>
                  <a:pt x="9352540" y="5022401"/>
                  <a:pt x="9358484" y="5046175"/>
                  <a:pt x="9358484" y="5073607"/>
                </a:cubicBezTo>
                <a:cubicBezTo>
                  <a:pt x="9358484" y="5126642"/>
                  <a:pt x="9337910" y="5168705"/>
                  <a:pt x="9296762" y="5199795"/>
                </a:cubicBezTo>
                <a:cubicBezTo>
                  <a:pt x="9255614" y="5230884"/>
                  <a:pt x="9192977" y="5246429"/>
                  <a:pt x="9108853" y="5246429"/>
                </a:cubicBezTo>
                <a:cubicBezTo>
                  <a:pt x="9033872" y="5246429"/>
                  <a:pt x="8957520" y="5229055"/>
                  <a:pt x="8879796" y="5194308"/>
                </a:cubicBezTo>
                <a:cubicBezTo>
                  <a:pt x="8802071" y="5159561"/>
                  <a:pt x="8731205" y="5114755"/>
                  <a:pt x="8667198" y="5059891"/>
                </a:cubicBezTo>
                <a:lnTo>
                  <a:pt x="8436769" y="5336954"/>
                </a:lnTo>
                <a:cubicBezTo>
                  <a:pt x="8528209" y="5422908"/>
                  <a:pt x="8631993" y="5487373"/>
                  <a:pt x="8748122" y="5530350"/>
                </a:cubicBezTo>
                <a:cubicBezTo>
                  <a:pt x="8864251" y="5573327"/>
                  <a:pt x="8980837" y="5594815"/>
                  <a:pt x="9097880" y="5594815"/>
                </a:cubicBezTo>
                <a:cubicBezTo>
                  <a:pt x="9203950" y="5594815"/>
                  <a:pt x="9299048" y="5579728"/>
                  <a:pt x="9383173" y="5549552"/>
                </a:cubicBezTo>
                <a:cubicBezTo>
                  <a:pt x="9467297" y="5519377"/>
                  <a:pt x="9538164" y="5479144"/>
                  <a:pt x="9595771" y="5428852"/>
                </a:cubicBezTo>
                <a:cubicBezTo>
                  <a:pt x="9653378" y="5378559"/>
                  <a:pt x="9697269" y="5320038"/>
                  <a:pt x="9727445" y="5253287"/>
                </a:cubicBezTo>
                <a:cubicBezTo>
                  <a:pt x="9757620" y="5186536"/>
                  <a:pt x="9772707" y="5115670"/>
                  <a:pt x="9772707" y="5040689"/>
                </a:cubicBezTo>
                <a:cubicBezTo>
                  <a:pt x="9772707" y="4914502"/>
                  <a:pt x="9741161" y="4813003"/>
                  <a:pt x="9678067" y="4736194"/>
                </a:cubicBezTo>
                <a:cubicBezTo>
                  <a:pt x="9614973" y="4659384"/>
                  <a:pt x="9528563" y="4599034"/>
                  <a:pt x="9418834" y="4555142"/>
                </a:cubicBezTo>
                <a:lnTo>
                  <a:pt x="9188405" y="4461874"/>
                </a:lnTo>
                <a:cubicBezTo>
                  <a:pt x="9150001" y="4445414"/>
                  <a:pt x="9114339" y="4430327"/>
                  <a:pt x="9081421" y="4416611"/>
                </a:cubicBezTo>
                <a:cubicBezTo>
                  <a:pt x="9048502" y="4402895"/>
                  <a:pt x="9019699" y="4388264"/>
                  <a:pt x="8995010" y="4372719"/>
                </a:cubicBezTo>
                <a:cubicBezTo>
                  <a:pt x="8970321" y="4357175"/>
                  <a:pt x="8951119" y="4339801"/>
                  <a:pt x="8937403" y="4320598"/>
                </a:cubicBezTo>
                <a:cubicBezTo>
                  <a:pt x="8923687" y="4301396"/>
                  <a:pt x="8916829" y="4278079"/>
                  <a:pt x="8916829" y="4250647"/>
                </a:cubicBezTo>
                <a:cubicBezTo>
                  <a:pt x="8916829" y="4199441"/>
                  <a:pt x="8937403" y="4159664"/>
                  <a:pt x="8978551" y="4131318"/>
                </a:cubicBezTo>
                <a:cubicBezTo>
                  <a:pt x="9019699" y="4102971"/>
                  <a:pt x="9075020" y="4088798"/>
                  <a:pt x="9144515" y="4088798"/>
                </a:cubicBezTo>
                <a:cubicBezTo>
                  <a:pt x="9215837" y="4088798"/>
                  <a:pt x="9280760" y="4101143"/>
                  <a:pt x="9339282" y="4125831"/>
                </a:cubicBezTo>
                <a:cubicBezTo>
                  <a:pt x="9397803" y="4150520"/>
                  <a:pt x="9456325" y="4185725"/>
                  <a:pt x="9514847" y="4231445"/>
                </a:cubicBezTo>
                <a:lnTo>
                  <a:pt x="9720586" y="3976327"/>
                </a:lnTo>
                <a:cubicBezTo>
                  <a:pt x="9643777" y="3899517"/>
                  <a:pt x="9554623" y="3840996"/>
                  <a:pt x="9453125" y="3800762"/>
                </a:cubicBezTo>
                <a:cubicBezTo>
                  <a:pt x="9351626" y="3760529"/>
                  <a:pt x="9248756" y="3740412"/>
                  <a:pt x="9144515" y="3740412"/>
                </a:cubicBezTo>
                <a:close/>
                <a:moveTo>
                  <a:pt x="4034924" y="3216461"/>
                </a:moveTo>
                <a:cubicBezTo>
                  <a:pt x="3967258" y="3216461"/>
                  <a:pt x="3911480" y="3236120"/>
                  <a:pt x="3867588" y="3275439"/>
                </a:cubicBezTo>
                <a:cubicBezTo>
                  <a:pt x="3823697" y="3314758"/>
                  <a:pt x="3801752" y="3365508"/>
                  <a:pt x="3801752" y="3427687"/>
                </a:cubicBezTo>
                <a:cubicBezTo>
                  <a:pt x="3801752" y="3489866"/>
                  <a:pt x="3823697" y="3540616"/>
                  <a:pt x="3867588" y="3579935"/>
                </a:cubicBezTo>
                <a:cubicBezTo>
                  <a:pt x="3911480" y="3619254"/>
                  <a:pt x="3967258" y="3638913"/>
                  <a:pt x="4034924" y="3638913"/>
                </a:cubicBezTo>
                <a:cubicBezTo>
                  <a:pt x="4102589" y="3638913"/>
                  <a:pt x="4158367" y="3619254"/>
                  <a:pt x="4202259" y="3579935"/>
                </a:cubicBezTo>
                <a:cubicBezTo>
                  <a:pt x="4246150" y="3540616"/>
                  <a:pt x="4268096" y="3489866"/>
                  <a:pt x="4268096" y="3427687"/>
                </a:cubicBezTo>
                <a:cubicBezTo>
                  <a:pt x="4268096" y="3365508"/>
                  <a:pt x="4246150" y="3314758"/>
                  <a:pt x="4202259" y="3275439"/>
                </a:cubicBezTo>
                <a:cubicBezTo>
                  <a:pt x="4158367" y="3236120"/>
                  <a:pt x="4102589" y="3216461"/>
                  <a:pt x="4034924" y="3216461"/>
                </a:cubicBezTo>
                <a:close/>
                <a:moveTo>
                  <a:pt x="9618478" y="1230155"/>
                </a:moveTo>
                <a:lnTo>
                  <a:pt x="9618478" y="1570312"/>
                </a:lnTo>
                <a:lnTo>
                  <a:pt x="10334453" y="1570312"/>
                </a:lnTo>
                <a:lnTo>
                  <a:pt x="9544412" y="2774577"/>
                </a:lnTo>
                <a:lnTo>
                  <a:pt x="9544412" y="3018721"/>
                </a:lnTo>
                <a:lnTo>
                  <a:pt x="10839202" y="3018721"/>
                </a:lnTo>
                <a:lnTo>
                  <a:pt x="10839202" y="2678565"/>
                </a:lnTo>
                <a:lnTo>
                  <a:pt x="10040931" y="2678565"/>
                </a:lnTo>
                <a:lnTo>
                  <a:pt x="10830973" y="1474300"/>
                </a:lnTo>
                <a:lnTo>
                  <a:pt x="10830973" y="1230155"/>
                </a:lnTo>
                <a:close/>
                <a:moveTo>
                  <a:pt x="7817110" y="1230155"/>
                </a:moveTo>
                <a:lnTo>
                  <a:pt x="7817110" y="2190275"/>
                </a:lnTo>
                <a:cubicBezTo>
                  <a:pt x="7817110" y="2490198"/>
                  <a:pt x="7878375" y="2708740"/>
                  <a:pt x="8000905" y="2845900"/>
                </a:cubicBezTo>
                <a:cubicBezTo>
                  <a:pt x="8123435" y="2983060"/>
                  <a:pt x="8300828" y="3051640"/>
                  <a:pt x="8533086" y="3051640"/>
                </a:cubicBezTo>
                <a:cubicBezTo>
                  <a:pt x="8763514" y="3051640"/>
                  <a:pt x="8938622" y="2983060"/>
                  <a:pt x="9058408" y="2845900"/>
                </a:cubicBezTo>
                <a:cubicBezTo>
                  <a:pt x="9178194" y="2708740"/>
                  <a:pt x="9238088" y="2490198"/>
                  <a:pt x="9238088" y="2190275"/>
                </a:cubicBezTo>
                <a:lnTo>
                  <a:pt x="9238088" y="1230155"/>
                </a:lnTo>
                <a:lnTo>
                  <a:pt x="8848553" y="1230155"/>
                </a:lnTo>
                <a:lnTo>
                  <a:pt x="8848553" y="2231423"/>
                </a:lnTo>
                <a:cubicBezTo>
                  <a:pt x="8848553" y="2406988"/>
                  <a:pt x="8821121" y="2529518"/>
                  <a:pt x="8766257" y="2599012"/>
                </a:cubicBezTo>
                <a:cubicBezTo>
                  <a:pt x="8711393" y="2668506"/>
                  <a:pt x="8633670" y="2703254"/>
                  <a:pt x="8533086" y="2703254"/>
                </a:cubicBezTo>
                <a:cubicBezTo>
                  <a:pt x="8432502" y="2703254"/>
                  <a:pt x="8355692" y="2668506"/>
                  <a:pt x="8302657" y="2599012"/>
                </a:cubicBezTo>
                <a:cubicBezTo>
                  <a:pt x="8249622" y="2529518"/>
                  <a:pt x="8223104" y="2406988"/>
                  <a:pt x="8223104" y="2231423"/>
                </a:cubicBezTo>
                <a:lnTo>
                  <a:pt x="8223104" y="1230155"/>
                </a:lnTo>
                <a:close/>
                <a:moveTo>
                  <a:pt x="5454910" y="1230155"/>
                </a:moveTo>
                <a:lnTo>
                  <a:pt x="5454910" y="2190275"/>
                </a:lnTo>
                <a:cubicBezTo>
                  <a:pt x="5454910" y="2490198"/>
                  <a:pt x="5516175" y="2708740"/>
                  <a:pt x="5638705" y="2845900"/>
                </a:cubicBezTo>
                <a:cubicBezTo>
                  <a:pt x="5761234" y="2983060"/>
                  <a:pt x="5938628" y="3051640"/>
                  <a:pt x="6170886" y="3051640"/>
                </a:cubicBezTo>
                <a:cubicBezTo>
                  <a:pt x="6401315" y="3051640"/>
                  <a:pt x="6576422" y="2983060"/>
                  <a:pt x="6696208" y="2845900"/>
                </a:cubicBezTo>
                <a:cubicBezTo>
                  <a:pt x="6815995" y="2708740"/>
                  <a:pt x="6875888" y="2490198"/>
                  <a:pt x="6875888" y="2190275"/>
                </a:cubicBezTo>
                <a:lnTo>
                  <a:pt x="6875888" y="1230155"/>
                </a:lnTo>
                <a:lnTo>
                  <a:pt x="6486354" y="1230155"/>
                </a:lnTo>
                <a:lnTo>
                  <a:pt x="6486354" y="2231423"/>
                </a:lnTo>
                <a:cubicBezTo>
                  <a:pt x="6486354" y="2406988"/>
                  <a:pt x="6458922" y="2529518"/>
                  <a:pt x="6404058" y="2599012"/>
                </a:cubicBezTo>
                <a:cubicBezTo>
                  <a:pt x="6349194" y="2668506"/>
                  <a:pt x="6271470" y="2703254"/>
                  <a:pt x="6170886" y="2703254"/>
                </a:cubicBezTo>
                <a:cubicBezTo>
                  <a:pt x="6070301" y="2703254"/>
                  <a:pt x="5993493" y="2668506"/>
                  <a:pt x="5940457" y="2599012"/>
                </a:cubicBezTo>
                <a:cubicBezTo>
                  <a:pt x="5887423" y="2529518"/>
                  <a:pt x="5860904" y="2406988"/>
                  <a:pt x="5860904" y="2231423"/>
                </a:cubicBezTo>
                <a:lnTo>
                  <a:pt x="5860904" y="1230155"/>
                </a:lnTo>
                <a:close/>
                <a:moveTo>
                  <a:pt x="4637208" y="1230155"/>
                </a:moveTo>
                <a:lnTo>
                  <a:pt x="4637208" y="3018721"/>
                </a:lnTo>
                <a:lnTo>
                  <a:pt x="5040458" y="3018721"/>
                </a:lnTo>
                <a:lnTo>
                  <a:pt x="5040458" y="1230155"/>
                </a:lnTo>
                <a:close/>
                <a:moveTo>
                  <a:pt x="1797311" y="1230155"/>
                </a:moveTo>
                <a:lnTo>
                  <a:pt x="1237698" y="3018721"/>
                </a:lnTo>
                <a:lnTo>
                  <a:pt x="1649178" y="3018721"/>
                </a:lnTo>
                <a:lnTo>
                  <a:pt x="1758906" y="2593526"/>
                </a:lnTo>
                <a:lnTo>
                  <a:pt x="2304803" y="2593526"/>
                </a:lnTo>
                <a:lnTo>
                  <a:pt x="2414531" y="3018721"/>
                </a:lnTo>
                <a:lnTo>
                  <a:pt x="2842470" y="3018721"/>
                </a:lnTo>
                <a:lnTo>
                  <a:pt x="2282857" y="1230155"/>
                </a:lnTo>
                <a:close/>
                <a:moveTo>
                  <a:pt x="3796875" y="1197237"/>
                </a:moveTo>
                <a:cubicBezTo>
                  <a:pt x="3683489" y="1197237"/>
                  <a:pt x="3575590" y="1218268"/>
                  <a:pt x="3473177" y="1260330"/>
                </a:cubicBezTo>
                <a:cubicBezTo>
                  <a:pt x="3370765" y="1302393"/>
                  <a:pt x="3281154" y="1363658"/>
                  <a:pt x="3204344" y="1444125"/>
                </a:cubicBezTo>
                <a:cubicBezTo>
                  <a:pt x="3127534" y="1524592"/>
                  <a:pt x="3066270" y="1622890"/>
                  <a:pt x="3020549" y="1739019"/>
                </a:cubicBezTo>
                <a:cubicBezTo>
                  <a:pt x="2974829" y="1855148"/>
                  <a:pt x="2951969" y="1987279"/>
                  <a:pt x="2951969" y="2135411"/>
                </a:cubicBezTo>
                <a:cubicBezTo>
                  <a:pt x="2951969" y="2285373"/>
                  <a:pt x="2973915" y="2417504"/>
                  <a:pt x="3017806" y="2531804"/>
                </a:cubicBezTo>
                <a:cubicBezTo>
                  <a:pt x="3061698" y="2646104"/>
                  <a:pt x="3121590" y="2741658"/>
                  <a:pt x="3197486" y="2818468"/>
                </a:cubicBezTo>
                <a:cubicBezTo>
                  <a:pt x="3273381" y="2895278"/>
                  <a:pt x="3361621" y="2953342"/>
                  <a:pt x="3462204" y="2992661"/>
                </a:cubicBezTo>
                <a:cubicBezTo>
                  <a:pt x="3562788" y="3031981"/>
                  <a:pt x="3669774" y="3051640"/>
                  <a:pt x="3783159" y="3051640"/>
                </a:cubicBezTo>
                <a:cubicBezTo>
                  <a:pt x="4019074" y="3051640"/>
                  <a:pt x="4212012" y="2963858"/>
                  <a:pt x="4361974" y="2788293"/>
                </a:cubicBezTo>
                <a:lnTo>
                  <a:pt x="4148005" y="2535918"/>
                </a:lnTo>
                <a:cubicBezTo>
                  <a:pt x="4104113" y="2583467"/>
                  <a:pt x="4053365" y="2623244"/>
                  <a:pt x="3995757" y="2655248"/>
                </a:cubicBezTo>
                <a:cubicBezTo>
                  <a:pt x="3938150" y="2687252"/>
                  <a:pt x="3872770" y="2703254"/>
                  <a:pt x="3799618" y="2703254"/>
                </a:cubicBezTo>
                <a:cubicBezTo>
                  <a:pt x="3667945" y="2703254"/>
                  <a:pt x="3562788" y="2652505"/>
                  <a:pt x="3484150" y="2551006"/>
                </a:cubicBezTo>
                <a:cubicBezTo>
                  <a:pt x="3405512" y="2449508"/>
                  <a:pt x="3366193" y="2306404"/>
                  <a:pt x="3366193" y="2121695"/>
                </a:cubicBezTo>
                <a:cubicBezTo>
                  <a:pt x="3366193" y="2032084"/>
                  <a:pt x="3377623" y="1951617"/>
                  <a:pt x="3400483" y="1880294"/>
                </a:cubicBezTo>
                <a:cubicBezTo>
                  <a:pt x="3423343" y="1808971"/>
                  <a:pt x="3454432" y="1748620"/>
                  <a:pt x="3493752" y="1699243"/>
                </a:cubicBezTo>
                <a:cubicBezTo>
                  <a:pt x="3533070" y="1649865"/>
                  <a:pt x="3579705" y="1611917"/>
                  <a:pt x="3633655" y="1585400"/>
                </a:cubicBezTo>
                <a:cubicBezTo>
                  <a:pt x="3687605" y="1558882"/>
                  <a:pt x="3744754" y="1545623"/>
                  <a:pt x="3805105" y="1545623"/>
                </a:cubicBezTo>
                <a:cubicBezTo>
                  <a:pt x="3869113" y="1545623"/>
                  <a:pt x="3926262" y="1558882"/>
                  <a:pt x="3976555" y="1585400"/>
                </a:cubicBezTo>
                <a:cubicBezTo>
                  <a:pt x="4026847" y="1611917"/>
                  <a:pt x="4074852" y="1646207"/>
                  <a:pt x="4120572" y="1688270"/>
                </a:cubicBezTo>
                <a:lnTo>
                  <a:pt x="4334542" y="1430409"/>
                </a:lnTo>
                <a:cubicBezTo>
                  <a:pt x="4274191" y="1368230"/>
                  <a:pt x="4198296" y="1313823"/>
                  <a:pt x="4106857" y="1267189"/>
                </a:cubicBezTo>
                <a:cubicBezTo>
                  <a:pt x="4015417" y="1220554"/>
                  <a:pt x="3912090" y="1197237"/>
                  <a:pt x="3796875" y="1197237"/>
                </a:cubicBezTo>
                <a:close/>
                <a:moveTo>
                  <a:pt x="5751176" y="783014"/>
                </a:moveTo>
                <a:lnTo>
                  <a:pt x="5751176" y="1040875"/>
                </a:lnTo>
                <a:lnTo>
                  <a:pt x="6579622" y="1040875"/>
                </a:lnTo>
                <a:lnTo>
                  <a:pt x="6579622" y="783014"/>
                </a:lnTo>
                <a:close/>
                <a:moveTo>
                  <a:pt x="9928460" y="681515"/>
                </a:moveTo>
                <a:lnTo>
                  <a:pt x="9752895" y="791243"/>
                </a:lnTo>
                <a:lnTo>
                  <a:pt x="9999783" y="1092995"/>
                </a:lnTo>
                <a:lnTo>
                  <a:pt x="10438694" y="1092995"/>
                </a:lnTo>
                <a:lnTo>
                  <a:pt x="10685583" y="791243"/>
                </a:lnTo>
                <a:lnTo>
                  <a:pt x="10510018" y="681515"/>
                </a:lnTo>
                <a:lnTo>
                  <a:pt x="10224725" y="911944"/>
                </a:lnTo>
                <a:lnTo>
                  <a:pt x="10213752" y="911944"/>
                </a:lnTo>
                <a:close/>
                <a:moveTo>
                  <a:pt x="3475921" y="681515"/>
                </a:moveTo>
                <a:lnTo>
                  <a:pt x="3300356" y="791243"/>
                </a:lnTo>
                <a:lnTo>
                  <a:pt x="3547244" y="1092995"/>
                </a:lnTo>
                <a:lnTo>
                  <a:pt x="3986156" y="1092995"/>
                </a:lnTo>
                <a:lnTo>
                  <a:pt x="4233043" y="791243"/>
                </a:lnTo>
                <a:lnTo>
                  <a:pt x="4057479" y="681515"/>
                </a:lnTo>
                <a:lnTo>
                  <a:pt x="3772186" y="911944"/>
                </a:lnTo>
                <a:lnTo>
                  <a:pt x="3761213" y="91194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lt-LT"/>
              <a:t>Klausimai?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3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D896E43-9868-A256-1029-C63456F3F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"/>
                    </a14:imgEffect>
                    <a14:imgEffect>
                      <a14:brightnessContrast bright="-30000" contras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857A2E-B501-38FF-4192-B07E6324A69B}"/>
              </a:ext>
            </a:extLst>
          </p:cNvPr>
          <p:cNvSpPr txBox="1"/>
          <p:nvPr/>
        </p:nvSpPr>
        <p:spPr>
          <a:xfrm>
            <a:off x="914400" y="504825"/>
            <a:ext cx="35830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6000" dirty="0"/>
              <a:t>Apie mane</a:t>
            </a:r>
            <a:endParaRPr lang="en-US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BB7BF8-5691-9D39-DBEA-4F360927EDBA}"/>
              </a:ext>
            </a:extLst>
          </p:cNvPr>
          <p:cNvSpPr txBox="1"/>
          <p:nvPr/>
        </p:nvSpPr>
        <p:spPr>
          <a:xfrm>
            <a:off x="914400" y="2531993"/>
            <a:ext cx="100679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Nuo 15 met</a:t>
            </a:r>
            <a:r>
              <a:rPr lang="lt-LT" sz="3200" dirty="0"/>
              <a:t>ų domiuosi kompiuterinėmis technologijomis,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lt-LT" sz="3200" dirty="0"/>
              <a:t>Mokiausi IT srityje,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lt-LT" sz="3200" dirty="0"/>
              <a:t>O vėliau lankiau intensyvius programavimo kursus,</a:t>
            </a:r>
          </a:p>
        </p:txBody>
      </p:sp>
      <p:sp>
        <p:nvSpPr>
          <p:cNvPr id="4" name="Laisva forma: figūra 3">
            <a:extLst>
              <a:ext uri="{FF2B5EF4-FFF2-40B4-BE49-F238E27FC236}">
                <a16:creationId xmlns:a16="http://schemas.microsoft.com/office/drawing/2014/main" id="{5E708584-E44C-91FF-6E44-A81E6D8ECE99}"/>
              </a:ext>
            </a:extLst>
          </p:cNvPr>
          <p:cNvSpPr>
            <a:spLocks noChangeAspect="1"/>
          </p:cNvSpPr>
          <p:nvPr/>
        </p:nvSpPr>
        <p:spPr>
          <a:xfrm>
            <a:off x="-99110800" y="-44653200"/>
            <a:ext cx="134112000" cy="75438000"/>
          </a:xfrm>
          <a:custGeom>
            <a:avLst/>
            <a:gdLst>
              <a:gd name="connsiteX0" fmla="*/ 5702227 w 12192000"/>
              <a:gd name="connsiteY0" fmla="*/ 3936470 h 6858000"/>
              <a:gd name="connsiteX1" fmla="*/ 5880840 w 12192000"/>
              <a:gd name="connsiteY1" fmla="*/ 4009032 h 6858000"/>
              <a:gd name="connsiteX2" fmla="*/ 5933865 w 12192000"/>
              <a:gd name="connsiteY2" fmla="*/ 4198808 h 6858000"/>
              <a:gd name="connsiteX3" fmla="*/ 5434307 w 12192000"/>
              <a:gd name="connsiteY3" fmla="*/ 4198808 h 6858000"/>
              <a:gd name="connsiteX4" fmla="*/ 5530591 w 12192000"/>
              <a:gd name="connsiteY4" fmla="*/ 4000660 h 6858000"/>
              <a:gd name="connsiteX5" fmla="*/ 5702227 w 12192000"/>
              <a:gd name="connsiteY5" fmla="*/ 3936470 h 6858000"/>
              <a:gd name="connsiteX6" fmla="*/ 2045161 w 12192000"/>
              <a:gd name="connsiteY6" fmla="*/ 3657388 h 6858000"/>
              <a:gd name="connsiteX7" fmla="*/ 2045161 w 12192000"/>
              <a:gd name="connsiteY7" fmla="*/ 5041637 h 6858000"/>
              <a:gd name="connsiteX8" fmla="*/ 2455412 w 12192000"/>
              <a:gd name="connsiteY8" fmla="*/ 5041637 h 6858000"/>
              <a:gd name="connsiteX9" fmla="*/ 2455412 w 12192000"/>
              <a:gd name="connsiteY9" fmla="*/ 3657388 h 6858000"/>
              <a:gd name="connsiteX10" fmla="*/ 10990115 w 12192000"/>
              <a:gd name="connsiteY10" fmla="*/ 3623898 h 6858000"/>
              <a:gd name="connsiteX11" fmla="*/ 10772431 w 12192000"/>
              <a:gd name="connsiteY11" fmla="*/ 3655993 h 6858000"/>
              <a:gd name="connsiteX12" fmla="*/ 10604982 w 12192000"/>
              <a:gd name="connsiteY12" fmla="*/ 3743903 h 6858000"/>
              <a:gd name="connsiteX13" fmla="*/ 10497535 w 12192000"/>
              <a:gd name="connsiteY13" fmla="*/ 3880654 h 6858000"/>
              <a:gd name="connsiteX14" fmla="*/ 10459859 w 12192000"/>
              <a:gd name="connsiteY14" fmla="*/ 4056476 h 6858000"/>
              <a:gd name="connsiteX15" fmla="*/ 10493349 w 12192000"/>
              <a:gd name="connsiteY15" fmla="*/ 4208576 h 6858000"/>
              <a:gd name="connsiteX16" fmla="*/ 10579865 w 12192000"/>
              <a:gd name="connsiteY16" fmla="*/ 4323000 h 6858000"/>
              <a:gd name="connsiteX17" fmla="*/ 10697078 w 12192000"/>
              <a:gd name="connsiteY17" fmla="*/ 4405329 h 6858000"/>
              <a:gd name="connsiteX18" fmla="*/ 10825457 w 12192000"/>
              <a:gd name="connsiteY18" fmla="*/ 4463936 h 6858000"/>
              <a:gd name="connsiteX19" fmla="*/ 10928718 w 12192000"/>
              <a:gd name="connsiteY19" fmla="*/ 4504403 h 6858000"/>
              <a:gd name="connsiteX20" fmla="*/ 11019419 w 12192000"/>
              <a:gd name="connsiteY20" fmla="*/ 4544870 h 6858000"/>
              <a:gd name="connsiteX21" fmla="*/ 11083608 w 12192000"/>
              <a:gd name="connsiteY21" fmla="*/ 4593710 h 6858000"/>
              <a:gd name="connsiteX22" fmla="*/ 11107330 w 12192000"/>
              <a:gd name="connsiteY22" fmla="*/ 4653712 h 6858000"/>
              <a:gd name="connsiteX23" fmla="*/ 11065468 w 12192000"/>
              <a:gd name="connsiteY23" fmla="*/ 4740228 h 6858000"/>
              <a:gd name="connsiteX24" fmla="*/ 10931508 w 12192000"/>
              <a:gd name="connsiteY24" fmla="*/ 4770927 h 6858000"/>
              <a:gd name="connsiteX25" fmla="*/ 10755687 w 12192000"/>
              <a:gd name="connsiteY25" fmla="*/ 4734646 h 6858000"/>
              <a:gd name="connsiteX26" fmla="*/ 10574282 w 12192000"/>
              <a:gd name="connsiteY26" fmla="*/ 4625804 h 6858000"/>
              <a:gd name="connsiteX27" fmla="*/ 10390088 w 12192000"/>
              <a:gd name="connsiteY27" fmla="*/ 4882560 h 6858000"/>
              <a:gd name="connsiteX28" fmla="*/ 10639867 w 12192000"/>
              <a:gd name="connsiteY28" fmla="*/ 5022101 h 6858000"/>
              <a:gd name="connsiteX29" fmla="*/ 10920345 w 12192000"/>
              <a:gd name="connsiteY29" fmla="*/ 5075127 h 6858000"/>
              <a:gd name="connsiteX30" fmla="*/ 11165937 w 12192000"/>
              <a:gd name="connsiteY30" fmla="*/ 5040242 h 6858000"/>
              <a:gd name="connsiteX31" fmla="*/ 11344551 w 12192000"/>
              <a:gd name="connsiteY31" fmla="*/ 4945354 h 6858000"/>
              <a:gd name="connsiteX32" fmla="*/ 11453393 w 12192000"/>
              <a:gd name="connsiteY32" fmla="*/ 4804417 h 6858000"/>
              <a:gd name="connsiteX33" fmla="*/ 11489673 w 12192000"/>
              <a:gd name="connsiteY33" fmla="*/ 4628595 h 6858000"/>
              <a:gd name="connsiteX34" fmla="*/ 11456183 w 12192000"/>
              <a:gd name="connsiteY34" fmla="*/ 4465332 h 6858000"/>
              <a:gd name="connsiteX35" fmla="*/ 11368272 w 12192000"/>
              <a:gd name="connsiteY35" fmla="*/ 4349512 h 6858000"/>
              <a:gd name="connsiteX36" fmla="*/ 11248267 w 12192000"/>
              <a:gd name="connsiteY36" fmla="*/ 4269974 h 6858000"/>
              <a:gd name="connsiteX37" fmla="*/ 11115703 w 12192000"/>
              <a:gd name="connsiteY37" fmla="*/ 4212762 h 6858000"/>
              <a:gd name="connsiteX38" fmla="*/ 11013838 w 12192000"/>
              <a:gd name="connsiteY38" fmla="*/ 4175086 h 6858000"/>
              <a:gd name="connsiteX39" fmla="*/ 10927323 w 12192000"/>
              <a:gd name="connsiteY39" fmla="*/ 4137410 h 6858000"/>
              <a:gd name="connsiteX40" fmla="*/ 10867319 w 12192000"/>
              <a:gd name="connsiteY40" fmla="*/ 4094152 h 6858000"/>
              <a:gd name="connsiteX41" fmla="*/ 10844993 w 12192000"/>
              <a:gd name="connsiteY41" fmla="*/ 4036940 h 6858000"/>
              <a:gd name="connsiteX42" fmla="*/ 11001278 w 12192000"/>
              <a:gd name="connsiteY42" fmla="*/ 3928098 h 6858000"/>
              <a:gd name="connsiteX43" fmla="*/ 11146402 w 12192000"/>
              <a:gd name="connsiteY43" fmla="*/ 3958797 h 6858000"/>
              <a:gd name="connsiteX44" fmla="*/ 11294315 w 12192000"/>
              <a:gd name="connsiteY44" fmla="*/ 4045313 h 6858000"/>
              <a:gd name="connsiteX45" fmla="*/ 11478510 w 12192000"/>
              <a:gd name="connsiteY45" fmla="*/ 3799720 h 6858000"/>
              <a:gd name="connsiteX46" fmla="*/ 11269198 w 12192000"/>
              <a:gd name="connsiteY46" fmla="*/ 3678319 h 6858000"/>
              <a:gd name="connsiteX47" fmla="*/ 10990115 w 12192000"/>
              <a:gd name="connsiteY47" fmla="*/ 3623898 h 6858000"/>
              <a:gd name="connsiteX48" fmla="*/ 9554756 w 12192000"/>
              <a:gd name="connsiteY48" fmla="*/ 3623898 h 6858000"/>
              <a:gd name="connsiteX49" fmla="*/ 9300791 w 12192000"/>
              <a:gd name="connsiteY49" fmla="*/ 3672737 h 6858000"/>
              <a:gd name="connsiteX50" fmla="*/ 9084502 w 12192000"/>
              <a:gd name="connsiteY50" fmla="*/ 3813674 h 6858000"/>
              <a:gd name="connsiteX51" fmla="*/ 8935193 w 12192000"/>
              <a:gd name="connsiteY51" fmla="*/ 4041126 h 6858000"/>
              <a:gd name="connsiteX52" fmla="*/ 8879376 w 12192000"/>
              <a:gd name="connsiteY52" fmla="*/ 4349512 h 6858000"/>
              <a:gd name="connsiteX53" fmla="*/ 8935193 w 12192000"/>
              <a:gd name="connsiteY53" fmla="*/ 4657899 h 6858000"/>
              <a:gd name="connsiteX54" fmla="*/ 9084502 w 12192000"/>
              <a:gd name="connsiteY54" fmla="*/ 4885351 h 6858000"/>
              <a:gd name="connsiteX55" fmla="*/ 9300791 w 12192000"/>
              <a:gd name="connsiteY55" fmla="*/ 5026288 h 6858000"/>
              <a:gd name="connsiteX56" fmla="*/ 9554756 w 12192000"/>
              <a:gd name="connsiteY56" fmla="*/ 5075127 h 6858000"/>
              <a:gd name="connsiteX57" fmla="*/ 9807326 w 12192000"/>
              <a:gd name="connsiteY57" fmla="*/ 5026288 h 6858000"/>
              <a:gd name="connsiteX58" fmla="*/ 10022218 w 12192000"/>
              <a:gd name="connsiteY58" fmla="*/ 4885351 h 6858000"/>
              <a:gd name="connsiteX59" fmla="*/ 10171528 w 12192000"/>
              <a:gd name="connsiteY59" fmla="*/ 4657899 h 6858000"/>
              <a:gd name="connsiteX60" fmla="*/ 10227344 w 12192000"/>
              <a:gd name="connsiteY60" fmla="*/ 4349512 h 6858000"/>
              <a:gd name="connsiteX61" fmla="*/ 10171528 w 12192000"/>
              <a:gd name="connsiteY61" fmla="*/ 4041126 h 6858000"/>
              <a:gd name="connsiteX62" fmla="*/ 10022218 w 12192000"/>
              <a:gd name="connsiteY62" fmla="*/ 3813674 h 6858000"/>
              <a:gd name="connsiteX63" fmla="*/ 9807326 w 12192000"/>
              <a:gd name="connsiteY63" fmla="*/ 3672737 h 6858000"/>
              <a:gd name="connsiteX64" fmla="*/ 9554756 w 12192000"/>
              <a:gd name="connsiteY64" fmla="*/ 3623898 h 6858000"/>
              <a:gd name="connsiteX65" fmla="*/ 7362130 w 12192000"/>
              <a:gd name="connsiteY65" fmla="*/ 3623898 h 6858000"/>
              <a:gd name="connsiteX66" fmla="*/ 7127701 w 12192000"/>
              <a:gd name="connsiteY66" fmla="*/ 3686692 h 6858000"/>
              <a:gd name="connsiteX67" fmla="*/ 6943506 w 12192000"/>
              <a:gd name="connsiteY67" fmla="*/ 3836001 h 6858000"/>
              <a:gd name="connsiteX68" fmla="*/ 6932343 w 12192000"/>
              <a:gd name="connsiteY68" fmla="*/ 3836001 h 6858000"/>
              <a:gd name="connsiteX69" fmla="*/ 6904435 w 12192000"/>
              <a:gd name="connsiteY69" fmla="*/ 3657388 h 6858000"/>
              <a:gd name="connsiteX70" fmla="*/ 6569535 w 12192000"/>
              <a:gd name="connsiteY70" fmla="*/ 3657388 h 6858000"/>
              <a:gd name="connsiteX71" fmla="*/ 6569535 w 12192000"/>
              <a:gd name="connsiteY71" fmla="*/ 5041637 h 6858000"/>
              <a:gd name="connsiteX72" fmla="*/ 6979787 w 12192000"/>
              <a:gd name="connsiteY72" fmla="*/ 5041637 h 6858000"/>
              <a:gd name="connsiteX73" fmla="*/ 6979787 w 12192000"/>
              <a:gd name="connsiteY73" fmla="*/ 4106711 h 6858000"/>
              <a:gd name="connsiteX74" fmla="*/ 7214216 w 12192000"/>
              <a:gd name="connsiteY74" fmla="*/ 3972751 h 6858000"/>
              <a:gd name="connsiteX75" fmla="*/ 7343989 w 12192000"/>
              <a:gd name="connsiteY75" fmla="*/ 4028568 h 6858000"/>
              <a:gd name="connsiteX76" fmla="*/ 7384456 w 12192000"/>
              <a:gd name="connsiteY76" fmla="*/ 4235089 h 6858000"/>
              <a:gd name="connsiteX77" fmla="*/ 7384456 w 12192000"/>
              <a:gd name="connsiteY77" fmla="*/ 5041637 h 6858000"/>
              <a:gd name="connsiteX78" fmla="*/ 7794708 w 12192000"/>
              <a:gd name="connsiteY78" fmla="*/ 5041637 h 6858000"/>
              <a:gd name="connsiteX79" fmla="*/ 7794708 w 12192000"/>
              <a:gd name="connsiteY79" fmla="*/ 4106711 h 6858000"/>
              <a:gd name="connsiteX80" fmla="*/ 8031928 w 12192000"/>
              <a:gd name="connsiteY80" fmla="*/ 3972751 h 6858000"/>
              <a:gd name="connsiteX81" fmla="*/ 8161701 w 12192000"/>
              <a:gd name="connsiteY81" fmla="*/ 4028568 h 6858000"/>
              <a:gd name="connsiteX82" fmla="*/ 8202168 w 12192000"/>
              <a:gd name="connsiteY82" fmla="*/ 4235089 h 6858000"/>
              <a:gd name="connsiteX83" fmla="*/ 8202168 w 12192000"/>
              <a:gd name="connsiteY83" fmla="*/ 5041637 h 6858000"/>
              <a:gd name="connsiteX84" fmla="*/ 8612419 w 12192000"/>
              <a:gd name="connsiteY84" fmla="*/ 5041637 h 6858000"/>
              <a:gd name="connsiteX85" fmla="*/ 8612419 w 12192000"/>
              <a:gd name="connsiteY85" fmla="*/ 4182063 h 6858000"/>
              <a:gd name="connsiteX86" fmla="*/ 8507763 w 12192000"/>
              <a:gd name="connsiteY86" fmla="*/ 3773207 h 6858000"/>
              <a:gd name="connsiteX87" fmla="*/ 8179842 w 12192000"/>
              <a:gd name="connsiteY87" fmla="*/ 3623898 h 6858000"/>
              <a:gd name="connsiteX88" fmla="*/ 7938435 w 12192000"/>
              <a:gd name="connsiteY88" fmla="*/ 3692273 h 6858000"/>
              <a:gd name="connsiteX89" fmla="*/ 7744473 w 12192000"/>
              <a:gd name="connsiteY89" fmla="*/ 3855536 h 6858000"/>
              <a:gd name="connsiteX90" fmla="*/ 7600746 w 12192000"/>
              <a:gd name="connsiteY90" fmla="*/ 3683901 h 6858000"/>
              <a:gd name="connsiteX91" fmla="*/ 7362130 w 12192000"/>
              <a:gd name="connsiteY91" fmla="*/ 3623898 h 6858000"/>
              <a:gd name="connsiteX92" fmla="*/ 5693854 w 12192000"/>
              <a:gd name="connsiteY92" fmla="*/ 3623898 h 6858000"/>
              <a:gd name="connsiteX93" fmla="*/ 5451053 w 12192000"/>
              <a:gd name="connsiteY93" fmla="*/ 3674133 h 6858000"/>
              <a:gd name="connsiteX94" fmla="*/ 5243136 w 12192000"/>
              <a:gd name="connsiteY94" fmla="*/ 3817860 h 6858000"/>
              <a:gd name="connsiteX95" fmla="*/ 5096618 w 12192000"/>
              <a:gd name="connsiteY95" fmla="*/ 4046708 h 6858000"/>
              <a:gd name="connsiteX96" fmla="*/ 5040802 w 12192000"/>
              <a:gd name="connsiteY96" fmla="*/ 4349512 h 6858000"/>
              <a:gd name="connsiteX97" fmla="*/ 5093827 w 12192000"/>
              <a:gd name="connsiteY97" fmla="*/ 4656503 h 6858000"/>
              <a:gd name="connsiteX98" fmla="*/ 5241741 w 12192000"/>
              <a:gd name="connsiteY98" fmla="*/ 4883956 h 6858000"/>
              <a:gd name="connsiteX99" fmla="*/ 5465008 w 12192000"/>
              <a:gd name="connsiteY99" fmla="*/ 5026288 h 6858000"/>
              <a:gd name="connsiteX100" fmla="*/ 5741300 w 12192000"/>
              <a:gd name="connsiteY100" fmla="*/ 5075127 h 6858000"/>
              <a:gd name="connsiteX101" fmla="*/ 5996659 w 12192000"/>
              <a:gd name="connsiteY101" fmla="*/ 5033265 h 6858000"/>
              <a:gd name="connsiteX102" fmla="*/ 6232484 w 12192000"/>
              <a:gd name="connsiteY102" fmla="*/ 4918841 h 6858000"/>
              <a:gd name="connsiteX103" fmla="*/ 6095733 w 12192000"/>
              <a:gd name="connsiteY103" fmla="*/ 4670457 h 6858000"/>
              <a:gd name="connsiteX104" fmla="*/ 5797116 w 12192000"/>
              <a:gd name="connsiteY104" fmla="*/ 4762555 h 6858000"/>
              <a:gd name="connsiteX105" fmla="*/ 5561291 w 12192000"/>
              <a:gd name="connsiteY105" fmla="*/ 4691389 h 6858000"/>
              <a:gd name="connsiteX106" fmla="*/ 5437100 w 12192000"/>
              <a:gd name="connsiteY106" fmla="*/ 4469518 h 6858000"/>
              <a:gd name="connsiteX107" fmla="*/ 6265974 w 12192000"/>
              <a:gd name="connsiteY107" fmla="*/ 4469518 h 6858000"/>
              <a:gd name="connsiteX108" fmla="*/ 6277137 w 12192000"/>
              <a:gd name="connsiteY108" fmla="*/ 4394166 h 6858000"/>
              <a:gd name="connsiteX109" fmla="*/ 6282719 w 12192000"/>
              <a:gd name="connsiteY109" fmla="*/ 4288114 h 6858000"/>
              <a:gd name="connsiteX110" fmla="*/ 6246438 w 12192000"/>
              <a:gd name="connsiteY110" fmla="*/ 4024381 h 6858000"/>
              <a:gd name="connsiteX111" fmla="*/ 6136200 w 12192000"/>
              <a:gd name="connsiteY111" fmla="*/ 3813674 h 6858000"/>
              <a:gd name="connsiteX112" fmla="*/ 5952006 w 12192000"/>
              <a:gd name="connsiteY112" fmla="*/ 3674133 h 6858000"/>
              <a:gd name="connsiteX113" fmla="*/ 5693854 w 12192000"/>
              <a:gd name="connsiteY113" fmla="*/ 3623898 h 6858000"/>
              <a:gd name="connsiteX114" fmla="*/ 3293917 w 12192000"/>
              <a:gd name="connsiteY114" fmla="*/ 3623898 h 6858000"/>
              <a:gd name="connsiteX115" fmla="*/ 3076232 w 12192000"/>
              <a:gd name="connsiteY115" fmla="*/ 3655993 h 6858000"/>
              <a:gd name="connsiteX116" fmla="*/ 2908783 w 12192000"/>
              <a:gd name="connsiteY116" fmla="*/ 3743903 h 6858000"/>
              <a:gd name="connsiteX117" fmla="*/ 2801336 w 12192000"/>
              <a:gd name="connsiteY117" fmla="*/ 3880654 h 6858000"/>
              <a:gd name="connsiteX118" fmla="*/ 2763660 w 12192000"/>
              <a:gd name="connsiteY118" fmla="*/ 4056476 h 6858000"/>
              <a:gd name="connsiteX119" fmla="*/ 2797150 w 12192000"/>
              <a:gd name="connsiteY119" fmla="*/ 4208576 h 6858000"/>
              <a:gd name="connsiteX120" fmla="*/ 2883666 w 12192000"/>
              <a:gd name="connsiteY120" fmla="*/ 4323000 h 6858000"/>
              <a:gd name="connsiteX121" fmla="*/ 3000880 w 12192000"/>
              <a:gd name="connsiteY121" fmla="*/ 4405329 h 6858000"/>
              <a:gd name="connsiteX122" fmla="*/ 3129258 w 12192000"/>
              <a:gd name="connsiteY122" fmla="*/ 4463936 h 6858000"/>
              <a:gd name="connsiteX123" fmla="*/ 3232519 w 12192000"/>
              <a:gd name="connsiteY123" fmla="*/ 4504403 h 6858000"/>
              <a:gd name="connsiteX124" fmla="*/ 3323221 w 12192000"/>
              <a:gd name="connsiteY124" fmla="*/ 4544870 h 6858000"/>
              <a:gd name="connsiteX125" fmla="*/ 3387410 w 12192000"/>
              <a:gd name="connsiteY125" fmla="*/ 4593710 h 6858000"/>
              <a:gd name="connsiteX126" fmla="*/ 3411131 w 12192000"/>
              <a:gd name="connsiteY126" fmla="*/ 4653712 h 6858000"/>
              <a:gd name="connsiteX127" fmla="*/ 3369269 w 12192000"/>
              <a:gd name="connsiteY127" fmla="*/ 4740228 h 6858000"/>
              <a:gd name="connsiteX128" fmla="*/ 3235310 w 12192000"/>
              <a:gd name="connsiteY128" fmla="*/ 4770927 h 6858000"/>
              <a:gd name="connsiteX129" fmla="*/ 3059488 w 12192000"/>
              <a:gd name="connsiteY129" fmla="*/ 4734646 h 6858000"/>
              <a:gd name="connsiteX130" fmla="*/ 2878084 w 12192000"/>
              <a:gd name="connsiteY130" fmla="*/ 4625804 h 6858000"/>
              <a:gd name="connsiteX131" fmla="*/ 2693889 w 12192000"/>
              <a:gd name="connsiteY131" fmla="*/ 4882560 h 6858000"/>
              <a:gd name="connsiteX132" fmla="*/ 2943669 w 12192000"/>
              <a:gd name="connsiteY132" fmla="*/ 5022101 h 6858000"/>
              <a:gd name="connsiteX133" fmla="*/ 3224147 w 12192000"/>
              <a:gd name="connsiteY133" fmla="*/ 5075127 h 6858000"/>
              <a:gd name="connsiteX134" fmla="*/ 3469739 w 12192000"/>
              <a:gd name="connsiteY134" fmla="*/ 5040242 h 6858000"/>
              <a:gd name="connsiteX135" fmla="*/ 3648352 w 12192000"/>
              <a:gd name="connsiteY135" fmla="*/ 4945354 h 6858000"/>
              <a:gd name="connsiteX136" fmla="*/ 3757194 w 12192000"/>
              <a:gd name="connsiteY136" fmla="*/ 4804417 h 6858000"/>
              <a:gd name="connsiteX137" fmla="*/ 3793475 w 12192000"/>
              <a:gd name="connsiteY137" fmla="*/ 4628595 h 6858000"/>
              <a:gd name="connsiteX138" fmla="*/ 3759984 w 12192000"/>
              <a:gd name="connsiteY138" fmla="*/ 4465332 h 6858000"/>
              <a:gd name="connsiteX139" fmla="*/ 3672074 w 12192000"/>
              <a:gd name="connsiteY139" fmla="*/ 4349512 h 6858000"/>
              <a:gd name="connsiteX140" fmla="*/ 3552068 w 12192000"/>
              <a:gd name="connsiteY140" fmla="*/ 4269974 h 6858000"/>
              <a:gd name="connsiteX141" fmla="*/ 3419504 w 12192000"/>
              <a:gd name="connsiteY141" fmla="*/ 4212762 h 6858000"/>
              <a:gd name="connsiteX142" fmla="*/ 3317639 w 12192000"/>
              <a:gd name="connsiteY142" fmla="*/ 4175086 h 6858000"/>
              <a:gd name="connsiteX143" fmla="*/ 3231123 w 12192000"/>
              <a:gd name="connsiteY143" fmla="*/ 4137410 h 6858000"/>
              <a:gd name="connsiteX144" fmla="*/ 3171121 w 12192000"/>
              <a:gd name="connsiteY144" fmla="*/ 4094152 h 6858000"/>
              <a:gd name="connsiteX145" fmla="*/ 3148794 w 12192000"/>
              <a:gd name="connsiteY145" fmla="*/ 4036940 h 6858000"/>
              <a:gd name="connsiteX146" fmla="*/ 3305080 w 12192000"/>
              <a:gd name="connsiteY146" fmla="*/ 3928098 h 6858000"/>
              <a:gd name="connsiteX147" fmla="*/ 3450203 w 12192000"/>
              <a:gd name="connsiteY147" fmla="*/ 3958797 h 6858000"/>
              <a:gd name="connsiteX148" fmla="*/ 3598117 w 12192000"/>
              <a:gd name="connsiteY148" fmla="*/ 4045313 h 6858000"/>
              <a:gd name="connsiteX149" fmla="*/ 3782311 w 12192000"/>
              <a:gd name="connsiteY149" fmla="*/ 3799720 h 6858000"/>
              <a:gd name="connsiteX150" fmla="*/ 3572999 w 12192000"/>
              <a:gd name="connsiteY150" fmla="*/ 3678319 h 6858000"/>
              <a:gd name="connsiteX151" fmla="*/ 3293917 w 12192000"/>
              <a:gd name="connsiteY151" fmla="*/ 3623898 h 6858000"/>
              <a:gd name="connsiteX152" fmla="*/ 1284142 w 12192000"/>
              <a:gd name="connsiteY152" fmla="*/ 3623898 h 6858000"/>
              <a:gd name="connsiteX153" fmla="*/ 1066457 w 12192000"/>
              <a:gd name="connsiteY153" fmla="*/ 3655993 h 6858000"/>
              <a:gd name="connsiteX154" fmla="*/ 899008 w 12192000"/>
              <a:gd name="connsiteY154" fmla="*/ 3743903 h 6858000"/>
              <a:gd name="connsiteX155" fmla="*/ 791561 w 12192000"/>
              <a:gd name="connsiteY155" fmla="*/ 3880654 h 6858000"/>
              <a:gd name="connsiteX156" fmla="*/ 753885 w 12192000"/>
              <a:gd name="connsiteY156" fmla="*/ 4056476 h 6858000"/>
              <a:gd name="connsiteX157" fmla="*/ 787375 w 12192000"/>
              <a:gd name="connsiteY157" fmla="*/ 4208576 h 6858000"/>
              <a:gd name="connsiteX158" fmla="*/ 873891 w 12192000"/>
              <a:gd name="connsiteY158" fmla="*/ 4323000 h 6858000"/>
              <a:gd name="connsiteX159" fmla="*/ 991105 w 12192000"/>
              <a:gd name="connsiteY159" fmla="*/ 4405329 h 6858000"/>
              <a:gd name="connsiteX160" fmla="*/ 1119483 w 12192000"/>
              <a:gd name="connsiteY160" fmla="*/ 4463936 h 6858000"/>
              <a:gd name="connsiteX161" fmla="*/ 1222744 w 12192000"/>
              <a:gd name="connsiteY161" fmla="*/ 4504403 h 6858000"/>
              <a:gd name="connsiteX162" fmla="*/ 1313445 w 12192000"/>
              <a:gd name="connsiteY162" fmla="*/ 4544870 h 6858000"/>
              <a:gd name="connsiteX163" fmla="*/ 1377634 w 12192000"/>
              <a:gd name="connsiteY163" fmla="*/ 4593710 h 6858000"/>
              <a:gd name="connsiteX164" fmla="*/ 1401356 w 12192000"/>
              <a:gd name="connsiteY164" fmla="*/ 4653712 h 6858000"/>
              <a:gd name="connsiteX165" fmla="*/ 1359494 w 12192000"/>
              <a:gd name="connsiteY165" fmla="*/ 4740228 h 6858000"/>
              <a:gd name="connsiteX166" fmla="*/ 1225534 w 12192000"/>
              <a:gd name="connsiteY166" fmla="*/ 4770927 h 6858000"/>
              <a:gd name="connsiteX167" fmla="*/ 1049713 w 12192000"/>
              <a:gd name="connsiteY167" fmla="*/ 4734646 h 6858000"/>
              <a:gd name="connsiteX168" fmla="*/ 868309 w 12192000"/>
              <a:gd name="connsiteY168" fmla="*/ 4625804 h 6858000"/>
              <a:gd name="connsiteX169" fmla="*/ 684114 w 12192000"/>
              <a:gd name="connsiteY169" fmla="*/ 4882560 h 6858000"/>
              <a:gd name="connsiteX170" fmla="*/ 933893 w 12192000"/>
              <a:gd name="connsiteY170" fmla="*/ 5022101 h 6858000"/>
              <a:gd name="connsiteX171" fmla="*/ 1214371 w 12192000"/>
              <a:gd name="connsiteY171" fmla="*/ 5075127 h 6858000"/>
              <a:gd name="connsiteX172" fmla="*/ 1459964 w 12192000"/>
              <a:gd name="connsiteY172" fmla="*/ 5040242 h 6858000"/>
              <a:gd name="connsiteX173" fmla="*/ 1638577 w 12192000"/>
              <a:gd name="connsiteY173" fmla="*/ 4945354 h 6858000"/>
              <a:gd name="connsiteX174" fmla="*/ 1747419 w 12192000"/>
              <a:gd name="connsiteY174" fmla="*/ 4804417 h 6858000"/>
              <a:gd name="connsiteX175" fmla="*/ 1783700 w 12192000"/>
              <a:gd name="connsiteY175" fmla="*/ 4628595 h 6858000"/>
              <a:gd name="connsiteX176" fmla="*/ 1750210 w 12192000"/>
              <a:gd name="connsiteY176" fmla="*/ 4465332 h 6858000"/>
              <a:gd name="connsiteX177" fmla="*/ 1662298 w 12192000"/>
              <a:gd name="connsiteY177" fmla="*/ 4349512 h 6858000"/>
              <a:gd name="connsiteX178" fmla="*/ 1542293 w 12192000"/>
              <a:gd name="connsiteY178" fmla="*/ 4269974 h 6858000"/>
              <a:gd name="connsiteX179" fmla="*/ 1409729 w 12192000"/>
              <a:gd name="connsiteY179" fmla="*/ 4212762 h 6858000"/>
              <a:gd name="connsiteX180" fmla="*/ 1307864 w 12192000"/>
              <a:gd name="connsiteY180" fmla="*/ 4175086 h 6858000"/>
              <a:gd name="connsiteX181" fmla="*/ 1221348 w 12192000"/>
              <a:gd name="connsiteY181" fmla="*/ 4137410 h 6858000"/>
              <a:gd name="connsiteX182" fmla="*/ 1161345 w 12192000"/>
              <a:gd name="connsiteY182" fmla="*/ 4094152 h 6858000"/>
              <a:gd name="connsiteX183" fmla="*/ 1139019 w 12192000"/>
              <a:gd name="connsiteY183" fmla="*/ 4036940 h 6858000"/>
              <a:gd name="connsiteX184" fmla="*/ 1295305 w 12192000"/>
              <a:gd name="connsiteY184" fmla="*/ 3928098 h 6858000"/>
              <a:gd name="connsiteX185" fmla="*/ 1440428 w 12192000"/>
              <a:gd name="connsiteY185" fmla="*/ 3958797 h 6858000"/>
              <a:gd name="connsiteX186" fmla="*/ 1588342 w 12192000"/>
              <a:gd name="connsiteY186" fmla="*/ 4045313 h 6858000"/>
              <a:gd name="connsiteX187" fmla="*/ 1772536 w 12192000"/>
              <a:gd name="connsiteY187" fmla="*/ 3799720 h 6858000"/>
              <a:gd name="connsiteX188" fmla="*/ 1563224 w 12192000"/>
              <a:gd name="connsiteY188" fmla="*/ 3678319 h 6858000"/>
              <a:gd name="connsiteX189" fmla="*/ 1284142 w 12192000"/>
              <a:gd name="connsiteY189" fmla="*/ 3623898 h 6858000"/>
              <a:gd name="connsiteX190" fmla="*/ 4180523 w 12192000"/>
              <a:gd name="connsiteY190" fmla="*/ 3288999 h 6858000"/>
              <a:gd name="connsiteX191" fmla="*/ 4133079 w 12192000"/>
              <a:gd name="connsiteY191" fmla="*/ 3657388 h 6858000"/>
              <a:gd name="connsiteX192" fmla="*/ 3920976 w 12192000"/>
              <a:gd name="connsiteY192" fmla="*/ 3674133 h 6858000"/>
              <a:gd name="connsiteX193" fmla="*/ 3920976 w 12192000"/>
              <a:gd name="connsiteY193" fmla="*/ 3978333 h 6858000"/>
              <a:gd name="connsiteX194" fmla="*/ 4110752 w 12192000"/>
              <a:gd name="connsiteY194" fmla="*/ 3978333 h 6858000"/>
              <a:gd name="connsiteX195" fmla="*/ 4110752 w 12192000"/>
              <a:gd name="connsiteY195" fmla="*/ 4539289 h 6858000"/>
              <a:gd name="connsiteX196" fmla="*/ 4137265 w 12192000"/>
              <a:gd name="connsiteY196" fmla="*/ 4758368 h 6858000"/>
              <a:gd name="connsiteX197" fmla="*/ 4220990 w 12192000"/>
              <a:gd name="connsiteY197" fmla="*/ 4927213 h 6858000"/>
              <a:gd name="connsiteX198" fmla="*/ 4368904 w 12192000"/>
              <a:gd name="connsiteY198" fmla="*/ 5036055 h 6858000"/>
              <a:gd name="connsiteX199" fmla="*/ 4587983 w 12192000"/>
              <a:gd name="connsiteY199" fmla="*/ 5075127 h 6858000"/>
              <a:gd name="connsiteX200" fmla="*/ 4763805 w 12192000"/>
              <a:gd name="connsiteY200" fmla="*/ 5058382 h 6858000"/>
              <a:gd name="connsiteX201" fmla="*/ 4894974 w 12192000"/>
              <a:gd name="connsiteY201" fmla="*/ 5024892 h 6858000"/>
              <a:gd name="connsiteX202" fmla="*/ 4830786 w 12192000"/>
              <a:gd name="connsiteY202" fmla="*/ 4726274 h 6858000"/>
              <a:gd name="connsiteX203" fmla="*/ 4767991 w 12192000"/>
              <a:gd name="connsiteY203" fmla="*/ 4745810 h 6858000"/>
              <a:gd name="connsiteX204" fmla="*/ 4699616 w 12192000"/>
              <a:gd name="connsiteY204" fmla="*/ 4754182 h 6858000"/>
              <a:gd name="connsiteX205" fmla="*/ 4569843 w 12192000"/>
              <a:gd name="connsiteY205" fmla="*/ 4702552 h 6858000"/>
              <a:gd name="connsiteX206" fmla="*/ 4521003 w 12192000"/>
              <a:gd name="connsiteY206" fmla="*/ 4533707 h 6858000"/>
              <a:gd name="connsiteX207" fmla="*/ 4521003 w 12192000"/>
              <a:gd name="connsiteY207" fmla="*/ 3978333 h 6858000"/>
              <a:gd name="connsiteX208" fmla="*/ 4853111 w 12192000"/>
              <a:gd name="connsiteY208" fmla="*/ 3978333 h 6858000"/>
              <a:gd name="connsiteX209" fmla="*/ 4853111 w 12192000"/>
              <a:gd name="connsiteY209" fmla="*/ 3657388 h 6858000"/>
              <a:gd name="connsiteX210" fmla="*/ 4521003 w 12192000"/>
              <a:gd name="connsiteY210" fmla="*/ 3657388 h 6858000"/>
              <a:gd name="connsiteX211" fmla="*/ 4521003 w 12192000"/>
              <a:gd name="connsiteY211" fmla="*/ 3288999 h 6858000"/>
              <a:gd name="connsiteX212" fmla="*/ 2248891 w 12192000"/>
              <a:gd name="connsiteY212" fmla="*/ 3026662 h 6858000"/>
              <a:gd name="connsiteX213" fmla="*/ 2078650 w 12192000"/>
              <a:gd name="connsiteY213" fmla="*/ 3085269 h 6858000"/>
              <a:gd name="connsiteX214" fmla="*/ 2011671 w 12192000"/>
              <a:gd name="connsiteY214" fmla="*/ 3238764 h 6858000"/>
              <a:gd name="connsiteX215" fmla="*/ 2078650 w 12192000"/>
              <a:gd name="connsiteY215" fmla="*/ 3393655 h 6858000"/>
              <a:gd name="connsiteX216" fmla="*/ 2248891 w 12192000"/>
              <a:gd name="connsiteY216" fmla="*/ 3453658 h 6858000"/>
              <a:gd name="connsiteX217" fmla="*/ 2420527 w 12192000"/>
              <a:gd name="connsiteY217" fmla="*/ 3393655 h 6858000"/>
              <a:gd name="connsiteX218" fmla="*/ 2486111 w 12192000"/>
              <a:gd name="connsiteY218" fmla="*/ 3238764 h 6858000"/>
              <a:gd name="connsiteX219" fmla="*/ 2420527 w 12192000"/>
              <a:gd name="connsiteY219" fmla="*/ 3085269 h 6858000"/>
              <a:gd name="connsiteX220" fmla="*/ 2248891 w 12192000"/>
              <a:gd name="connsiteY220" fmla="*/ 3026662 h 6858000"/>
              <a:gd name="connsiteX221" fmla="*/ 7775277 w 12192000"/>
              <a:gd name="connsiteY221" fmla="*/ 1968625 h 6858000"/>
              <a:gd name="connsiteX222" fmla="*/ 8006915 w 12192000"/>
              <a:gd name="connsiteY222" fmla="*/ 1968625 h 6858000"/>
              <a:gd name="connsiteX223" fmla="*/ 8260880 w 12192000"/>
              <a:gd name="connsiteY223" fmla="*/ 2020255 h 6858000"/>
              <a:gd name="connsiteX224" fmla="*/ 8344605 w 12192000"/>
              <a:gd name="connsiteY224" fmla="*/ 2191891 h 6858000"/>
              <a:gd name="connsiteX225" fmla="*/ 8006915 w 12192000"/>
              <a:gd name="connsiteY225" fmla="*/ 2437483 h 6858000"/>
              <a:gd name="connsiteX226" fmla="*/ 7775277 w 12192000"/>
              <a:gd name="connsiteY226" fmla="*/ 2437483 h 6858000"/>
              <a:gd name="connsiteX227" fmla="*/ 7775277 w 12192000"/>
              <a:gd name="connsiteY227" fmla="*/ 1254173 h 6858000"/>
              <a:gd name="connsiteX228" fmla="*/ 7970634 w 12192000"/>
              <a:gd name="connsiteY228" fmla="*/ 1254173 h 6858000"/>
              <a:gd name="connsiteX229" fmla="*/ 8185528 w 12192000"/>
              <a:gd name="connsiteY229" fmla="*/ 1298827 h 6858000"/>
              <a:gd name="connsiteX230" fmla="*/ 8255299 w 12192000"/>
              <a:gd name="connsiteY230" fmla="*/ 1449531 h 6858000"/>
              <a:gd name="connsiteX231" fmla="*/ 8186923 w 12192000"/>
              <a:gd name="connsiteY231" fmla="*/ 1605817 h 6858000"/>
              <a:gd name="connsiteX232" fmla="*/ 7967844 w 12192000"/>
              <a:gd name="connsiteY232" fmla="*/ 1664425 h 6858000"/>
              <a:gd name="connsiteX233" fmla="*/ 7775277 w 12192000"/>
              <a:gd name="connsiteY233" fmla="*/ 1664425 h 6858000"/>
              <a:gd name="connsiteX234" fmla="*/ 7365025 w 12192000"/>
              <a:gd name="connsiteY234" fmla="*/ 936019 h 6858000"/>
              <a:gd name="connsiteX235" fmla="*/ 7365025 w 12192000"/>
              <a:gd name="connsiteY235" fmla="*/ 2755637 h 6858000"/>
              <a:gd name="connsiteX236" fmla="*/ 8040405 w 12192000"/>
              <a:gd name="connsiteY236" fmla="*/ 2755637 h 6858000"/>
              <a:gd name="connsiteX237" fmla="*/ 8316697 w 12192000"/>
              <a:gd name="connsiteY237" fmla="*/ 2723543 h 6858000"/>
              <a:gd name="connsiteX238" fmla="*/ 8541358 w 12192000"/>
              <a:gd name="connsiteY238" fmla="*/ 2625864 h 6858000"/>
              <a:gd name="connsiteX239" fmla="*/ 8692062 w 12192000"/>
              <a:gd name="connsiteY239" fmla="*/ 2459810 h 6858000"/>
              <a:gd name="connsiteX240" fmla="*/ 8746484 w 12192000"/>
              <a:gd name="connsiteY240" fmla="*/ 2219799 h 6858000"/>
              <a:gd name="connsiteX241" fmla="*/ 8721366 w 12192000"/>
              <a:gd name="connsiteY241" fmla="*/ 2056535 h 6858000"/>
              <a:gd name="connsiteX242" fmla="*/ 8651596 w 12192000"/>
              <a:gd name="connsiteY242" fmla="*/ 1932344 h 6858000"/>
              <a:gd name="connsiteX243" fmla="*/ 8548335 w 12192000"/>
              <a:gd name="connsiteY243" fmla="*/ 1844433 h 6858000"/>
              <a:gd name="connsiteX244" fmla="*/ 8419957 w 12192000"/>
              <a:gd name="connsiteY244" fmla="*/ 1792803 h 6858000"/>
              <a:gd name="connsiteX245" fmla="*/ 8419957 w 12192000"/>
              <a:gd name="connsiteY245" fmla="*/ 1781639 h 6858000"/>
              <a:gd name="connsiteX246" fmla="*/ 8519031 w 12192000"/>
              <a:gd name="connsiteY246" fmla="*/ 1720241 h 6858000"/>
              <a:gd name="connsiteX247" fmla="*/ 8592988 w 12192000"/>
              <a:gd name="connsiteY247" fmla="*/ 1625353 h 6858000"/>
              <a:gd name="connsiteX248" fmla="*/ 8640432 w 12192000"/>
              <a:gd name="connsiteY248" fmla="*/ 1510929 h 6858000"/>
              <a:gd name="connsiteX249" fmla="*/ 8657177 w 12192000"/>
              <a:gd name="connsiteY249" fmla="*/ 1388133 h 6858000"/>
              <a:gd name="connsiteX250" fmla="*/ 8605547 w 12192000"/>
              <a:gd name="connsiteY250" fmla="*/ 1170449 h 6858000"/>
              <a:gd name="connsiteX251" fmla="*/ 8463215 w 12192000"/>
              <a:gd name="connsiteY251" fmla="*/ 1030907 h 6858000"/>
              <a:gd name="connsiteX252" fmla="*/ 8251112 w 12192000"/>
              <a:gd name="connsiteY252" fmla="*/ 956950 h 6858000"/>
              <a:gd name="connsiteX253" fmla="*/ 7987380 w 12192000"/>
              <a:gd name="connsiteY253" fmla="*/ 936019 h 6858000"/>
              <a:gd name="connsiteX254" fmla="*/ 5831500 w 12192000"/>
              <a:gd name="connsiteY254" fmla="*/ 936019 h 6858000"/>
              <a:gd name="connsiteX255" fmla="*/ 5831500 w 12192000"/>
              <a:gd name="connsiteY255" fmla="*/ 2755637 h 6858000"/>
              <a:gd name="connsiteX256" fmla="*/ 6998065 w 12192000"/>
              <a:gd name="connsiteY256" fmla="*/ 2755637 h 6858000"/>
              <a:gd name="connsiteX257" fmla="*/ 6998065 w 12192000"/>
              <a:gd name="connsiteY257" fmla="*/ 2409575 h 6858000"/>
              <a:gd name="connsiteX258" fmla="*/ 6241752 w 12192000"/>
              <a:gd name="connsiteY258" fmla="*/ 2409575 h 6858000"/>
              <a:gd name="connsiteX259" fmla="*/ 6241752 w 12192000"/>
              <a:gd name="connsiteY259" fmla="*/ 1990951 h 6858000"/>
              <a:gd name="connsiteX260" fmla="*/ 6861315 w 12192000"/>
              <a:gd name="connsiteY260" fmla="*/ 1990951 h 6858000"/>
              <a:gd name="connsiteX261" fmla="*/ 6861315 w 12192000"/>
              <a:gd name="connsiteY261" fmla="*/ 1647680 h 6858000"/>
              <a:gd name="connsiteX262" fmla="*/ 6241752 w 12192000"/>
              <a:gd name="connsiteY262" fmla="*/ 1647680 h 6858000"/>
              <a:gd name="connsiteX263" fmla="*/ 6241752 w 12192000"/>
              <a:gd name="connsiteY263" fmla="*/ 1282082 h 6858000"/>
              <a:gd name="connsiteX264" fmla="*/ 6970157 w 12192000"/>
              <a:gd name="connsiteY264" fmla="*/ 1282082 h 6858000"/>
              <a:gd name="connsiteX265" fmla="*/ 6970157 w 12192000"/>
              <a:gd name="connsiteY265" fmla="*/ 936019 h 6858000"/>
              <a:gd name="connsiteX266" fmla="*/ 3388729 w 12192000"/>
              <a:gd name="connsiteY266" fmla="*/ 936019 h 6858000"/>
              <a:gd name="connsiteX267" fmla="*/ 3726419 w 12192000"/>
              <a:gd name="connsiteY267" fmla="*/ 2755637 h 6858000"/>
              <a:gd name="connsiteX268" fmla="*/ 4234348 w 12192000"/>
              <a:gd name="connsiteY268" fmla="*/ 2755637 h 6858000"/>
              <a:gd name="connsiteX269" fmla="*/ 4404590 w 12192000"/>
              <a:gd name="connsiteY269" fmla="*/ 1929553 h 6858000"/>
              <a:gd name="connsiteX270" fmla="*/ 4445057 w 12192000"/>
              <a:gd name="connsiteY270" fmla="*/ 1716055 h 6858000"/>
              <a:gd name="connsiteX271" fmla="*/ 4479941 w 12192000"/>
              <a:gd name="connsiteY271" fmla="*/ 1508139 h 6858000"/>
              <a:gd name="connsiteX272" fmla="*/ 4491104 w 12192000"/>
              <a:gd name="connsiteY272" fmla="*/ 1508139 h 6858000"/>
              <a:gd name="connsiteX273" fmla="*/ 4523199 w 12192000"/>
              <a:gd name="connsiteY273" fmla="*/ 1716055 h 6858000"/>
              <a:gd name="connsiteX274" fmla="*/ 4563666 w 12192000"/>
              <a:gd name="connsiteY274" fmla="*/ 1929553 h 6858000"/>
              <a:gd name="connsiteX275" fmla="*/ 4742279 w 12192000"/>
              <a:gd name="connsiteY275" fmla="*/ 2755637 h 6858000"/>
              <a:gd name="connsiteX276" fmla="*/ 5258581 w 12192000"/>
              <a:gd name="connsiteY276" fmla="*/ 2755637 h 6858000"/>
              <a:gd name="connsiteX277" fmla="*/ 5582316 w 12192000"/>
              <a:gd name="connsiteY277" fmla="*/ 936019 h 6858000"/>
              <a:gd name="connsiteX278" fmla="*/ 5188810 w 12192000"/>
              <a:gd name="connsiteY278" fmla="*/ 936019 h 6858000"/>
              <a:gd name="connsiteX279" fmla="*/ 5063223 w 12192000"/>
              <a:gd name="connsiteY279" fmla="*/ 1787221 h 6858000"/>
              <a:gd name="connsiteX280" fmla="*/ 5025549 w 12192000"/>
              <a:gd name="connsiteY280" fmla="*/ 2071885 h 6858000"/>
              <a:gd name="connsiteX281" fmla="*/ 4987871 w 12192000"/>
              <a:gd name="connsiteY281" fmla="*/ 2362131 h 6858000"/>
              <a:gd name="connsiteX282" fmla="*/ 4976708 w 12192000"/>
              <a:gd name="connsiteY282" fmla="*/ 2362131 h 6858000"/>
              <a:gd name="connsiteX283" fmla="*/ 4922286 w 12192000"/>
              <a:gd name="connsiteY283" fmla="*/ 2070490 h 6858000"/>
              <a:gd name="connsiteX284" fmla="*/ 4867866 w 12192000"/>
              <a:gd name="connsiteY284" fmla="*/ 1787221 h 6858000"/>
              <a:gd name="connsiteX285" fmla="*/ 4672508 w 12192000"/>
              <a:gd name="connsiteY285" fmla="*/ 936019 h 6858000"/>
              <a:gd name="connsiteX286" fmla="*/ 4323655 w 12192000"/>
              <a:gd name="connsiteY286" fmla="*/ 936019 h 6858000"/>
              <a:gd name="connsiteX287" fmla="*/ 4128297 w 12192000"/>
              <a:gd name="connsiteY287" fmla="*/ 1787221 h 6858000"/>
              <a:gd name="connsiteX288" fmla="*/ 4073876 w 12192000"/>
              <a:gd name="connsiteY288" fmla="*/ 2073280 h 6858000"/>
              <a:gd name="connsiteX289" fmla="*/ 4019455 w 12192000"/>
              <a:gd name="connsiteY289" fmla="*/ 2362131 h 6858000"/>
              <a:gd name="connsiteX290" fmla="*/ 4008292 w 12192000"/>
              <a:gd name="connsiteY290" fmla="*/ 2362131 h 6858000"/>
              <a:gd name="connsiteX291" fmla="*/ 3972011 w 12192000"/>
              <a:gd name="connsiteY291" fmla="*/ 2073280 h 6858000"/>
              <a:gd name="connsiteX292" fmla="*/ 3935730 w 12192000"/>
              <a:gd name="connsiteY292" fmla="*/ 1787221 h 6858000"/>
              <a:gd name="connsiteX293" fmla="*/ 3810143 w 12192000"/>
              <a:gd name="connsiteY293" fmla="*/ 936019 h 6858000"/>
              <a:gd name="connsiteX294" fmla="*/ 0 w 12192000"/>
              <a:gd name="connsiteY294" fmla="*/ 0 h 6858000"/>
              <a:gd name="connsiteX295" fmla="*/ 12192000 w 12192000"/>
              <a:gd name="connsiteY295" fmla="*/ 0 h 6858000"/>
              <a:gd name="connsiteX296" fmla="*/ 12192000 w 12192000"/>
              <a:gd name="connsiteY296" fmla="*/ 6858000 h 6858000"/>
              <a:gd name="connsiteX297" fmla="*/ 0 w 12192000"/>
              <a:gd name="connsiteY29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</a:cxnLst>
            <a:rect l="l" t="t" r="r" b="b"/>
            <a:pathLst>
              <a:path w="12192000" h="6858000">
                <a:moveTo>
                  <a:pt x="5702227" y="3936470"/>
                </a:moveTo>
                <a:cubicBezTo>
                  <a:pt x="5785952" y="3936470"/>
                  <a:pt x="5845489" y="3960658"/>
                  <a:pt x="5880840" y="4009032"/>
                </a:cubicBezTo>
                <a:cubicBezTo>
                  <a:pt x="5916190" y="4057406"/>
                  <a:pt x="5933865" y="4120665"/>
                  <a:pt x="5933865" y="4198808"/>
                </a:cubicBezTo>
                <a:lnTo>
                  <a:pt x="5434307" y="4198808"/>
                </a:lnTo>
                <a:cubicBezTo>
                  <a:pt x="5449192" y="4109501"/>
                  <a:pt x="5481287" y="4043452"/>
                  <a:pt x="5530591" y="4000660"/>
                </a:cubicBezTo>
                <a:cubicBezTo>
                  <a:pt x="5579896" y="3957867"/>
                  <a:pt x="5637108" y="3936470"/>
                  <a:pt x="5702227" y="3936470"/>
                </a:cubicBezTo>
                <a:close/>
                <a:moveTo>
                  <a:pt x="2045161" y="3657388"/>
                </a:moveTo>
                <a:lnTo>
                  <a:pt x="2045161" y="5041637"/>
                </a:lnTo>
                <a:lnTo>
                  <a:pt x="2455412" y="5041637"/>
                </a:lnTo>
                <a:lnTo>
                  <a:pt x="2455412" y="3657388"/>
                </a:lnTo>
                <a:close/>
                <a:moveTo>
                  <a:pt x="10990115" y="3623898"/>
                </a:moveTo>
                <a:cubicBezTo>
                  <a:pt x="10910112" y="3623898"/>
                  <a:pt x="10837550" y="3634596"/>
                  <a:pt x="10772431" y="3655993"/>
                </a:cubicBezTo>
                <a:cubicBezTo>
                  <a:pt x="10707313" y="3677389"/>
                  <a:pt x="10651495" y="3706692"/>
                  <a:pt x="10604982" y="3743903"/>
                </a:cubicBezTo>
                <a:cubicBezTo>
                  <a:pt x="10558468" y="3781115"/>
                  <a:pt x="10522652" y="3826698"/>
                  <a:pt x="10497535" y="3880654"/>
                </a:cubicBezTo>
                <a:cubicBezTo>
                  <a:pt x="10472418" y="3934610"/>
                  <a:pt x="10459859" y="3993217"/>
                  <a:pt x="10459859" y="4056476"/>
                </a:cubicBezTo>
                <a:cubicBezTo>
                  <a:pt x="10459859" y="4114153"/>
                  <a:pt x="10471022" y="4164853"/>
                  <a:pt x="10493349" y="4208576"/>
                </a:cubicBezTo>
                <a:cubicBezTo>
                  <a:pt x="10515676" y="4252299"/>
                  <a:pt x="10544513" y="4290440"/>
                  <a:pt x="10579865" y="4323000"/>
                </a:cubicBezTo>
                <a:cubicBezTo>
                  <a:pt x="10615215" y="4355559"/>
                  <a:pt x="10654287" y="4383003"/>
                  <a:pt x="10697078" y="4405329"/>
                </a:cubicBezTo>
                <a:cubicBezTo>
                  <a:pt x="10739871" y="4427656"/>
                  <a:pt x="10782665" y="4447191"/>
                  <a:pt x="10825457" y="4463936"/>
                </a:cubicBezTo>
                <a:cubicBezTo>
                  <a:pt x="10860808" y="4478821"/>
                  <a:pt x="10895228" y="4492310"/>
                  <a:pt x="10928718" y="4504403"/>
                </a:cubicBezTo>
                <a:cubicBezTo>
                  <a:pt x="10962208" y="4516497"/>
                  <a:pt x="10992441" y="4529986"/>
                  <a:pt x="11019419" y="4544870"/>
                </a:cubicBezTo>
                <a:cubicBezTo>
                  <a:pt x="11046398" y="4559755"/>
                  <a:pt x="11067793" y="4576035"/>
                  <a:pt x="11083608" y="4593710"/>
                </a:cubicBezTo>
                <a:cubicBezTo>
                  <a:pt x="11099424" y="4611385"/>
                  <a:pt x="11107330" y="4631386"/>
                  <a:pt x="11107330" y="4653712"/>
                </a:cubicBezTo>
                <a:cubicBezTo>
                  <a:pt x="11107330" y="4690924"/>
                  <a:pt x="11093376" y="4719762"/>
                  <a:pt x="11065468" y="4740228"/>
                </a:cubicBezTo>
                <a:cubicBezTo>
                  <a:pt x="11037560" y="4760694"/>
                  <a:pt x="10992907" y="4770927"/>
                  <a:pt x="10931508" y="4770927"/>
                </a:cubicBezTo>
                <a:cubicBezTo>
                  <a:pt x="10871971" y="4770927"/>
                  <a:pt x="10813363" y="4758834"/>
                  <a:pt x="10755687" y="4734646"/>
                </a:cubicBezTo>
                <a:cubicBezTo>
                  <a:pt x="10698009" y="4710459"/>
                  <a:pt x="10637541" y="4674179"/>
                  <a:pt x="10574282" y="4625804"/>
                </a:cubicBezTo>
                <a:lnTo>
                  <a:pt x="10390088" y="4882560"/>
                </a:lnTo>
                <a:cubicBezTo>
                  <a:pt x="10460789" y="4940237"/>
                  <a:pt x="10544049" y="4986751"/>
                  <a:pt x="10639867" y="5022101"/>
                </a:cubicBezTo>
                <a:cubicBezTo>
                  <a:pt x="10735685" y="5057452"/>
                  <a:pt x="10829177" y="5075127"/>
                  <a:pt x="10920345" y="5075127"/>
                </a:cubicBezTo>
                <a:cubicBezTo>
                  <a:pt x="11013372" y="5075127"/>
                  <a:pt x="11095237" y="5063498"/>
                  <a:pt x="11165937" y="5040242"/>
                </a:cubicBezTo>
                <a:cubicBezTo>
                  <a:pt x="11236639" y="5016985"/>
                  <a:pt x="11296177" y="4985356"/>
                  <a:pt x="11344551" y="4945354"/>
                </a:cubicBezTo>
                <a:cubicBezTo>
                  <a:pt x="11392924" y="4905352"/>
                  <a:pt x="11429205" y="4858373"/>
                  <a:pt x="11453393" y="4804417"/>
                </a:cubicBezTo>
                <a:cubicBezTo>
                  <a:pt x="11477580" y="4750461"/>
                  <a:pt x="11489673" y="4691854"/>
                  <a:pt x="11489673" y="4628595"/>
                </a:cubicBezTo>
                <a:cubicBezTo>
                  <a:pt x="11489673" y="4565336"/>
                  <a:pt x="11478510" y="4510915"/>
                  <a:pt x="11456183" y="4465332"/>
                </a:cubicBezTo>
                <a:cubicBezTo>
                  <a:pt x="11433857" y="4419748"/>
                  <a:pt x="11404553" y="4381142"/>
                  <a:pt x="11368272" y="4349512"/>
                </a:cubicBezTo>
                <a:cubicBezTo>
                  <a:pt x="11331992" y="4317883"/>
                  <a:pt x="11291990" y="4291370"/>
                  <a:pt x="11248267" y="4269974"/>
                </a:cubicBezTo>
                <a:cubicBezTo>
                  <a:pt x="11204544" y="4248578"/>
                  <a:pt x="11160356" y="4229507"/>
                  <a:pt x="11115703" y="4212762"/>
                </a:cubicBezTo>
                <a:cubicBezTo>
                  <a:pt x="11080352" y="4199738"/>
                  <a:pt x="11046398" y="4187180"/>
                  <a:pt x="11013838" y="4175086"/>
                </a:cubicBezTo>
                <a:cubicBezTo>
                  <a:pt x="10981277" y="4162992"/>
                  <a:pt x="10952440" y="4150434"/>
                  <a:pt x="10927323" y="4137410"/>
                </a:cubicBezTo>
                <a:cubicBezTo>
                  <a:pt x="10902204" y="4124386"/>
                  <a:pt x="10882203" y="4109967"/>
                  <a:pt x="10867319" y="4094152"/>
                </a:cubicBezTo>
                <a:cubicBezTo>
                  <a:pt x="10852435" y="4078337"/>
                  <a:pt x="10844993" y="4059267"/>
                  <a:pt x="10844993" y="4036940"/>
                </a:cubicBezTo>
                <a:cubicBezTo>
                  <a:pt x="10844993" y="3964379"/>
                  <a:pt x="10897088" y="3928098"/>
                  <a:pt x="11001278" y="3928098"/>
                </a:cubicBezTo>
                <a:cubicBezTo>
                  <a:pt x="11049653" y="3928098"/>
                  <a:pt x="11098027" y="3938331"/>
                  <a:pt x="11146402" y="3958797"/>
                </a:cubicBezTo>
                <a:cubicBezTo>
                  <a:pt x="11194776" y="3979263"/>
                  <a:pt x="11244081" y="4008102"/>
                  <a:pt x="11294315" y="4045313"/>
                </a:cubicBezTo>
                <a:lnTo>
                  <a:pt x="11478510" y="3799720"/>
                </a:lnTo>
                <a:cubicBezTo>
                  <a:pt x="11418973" y="3755067"/>
                  <a:pt x="11349201" y="3714600"/>
                  <a:pt x="11269198" y="3678319"/>
                </a:cubicBezTo>
                <a:cubicBezTo>
                  <a:pt x="11189194" y="3642038"/>
                  <a:pt x="11096167" y="3623898"/>
                  <a:pt x="10990115" y="3623898"/>
                </a:cubicBezTo>
                <a:close/>
                <a:moveTo>
                  <a:pt x="9554756" y="3623898"/>
                </a:moveTo>
                <a:cubicBezTo>
                  <a:pt x="9467310" y="3623898"/>
                  <a:pt x="9382655" y="3640178"/>
                  <a:pt x="9300791" y="3672737"/>
                </a:cubicBezTo>
                <a:cubicBezTo>
                  <a:pt x="9218927" y="3705297"/>
                  <a:pt x="9146830" y="3752276"/>
                  <a:pt x="9084502" y="3813674"/>
                </a:cubicBezTo>
                <a:cubicBezTo>
                  <a:pt x="9022174" y="3875072"/>
                  <a:pt x="8972403" y="3950890"/>
                  <a:pt x="8935193" y="4041126"/>
                </a:cubicBezTo>
                <a:cubicBezTo>
                  <a:pt x="8897982" y="4131363"/>
                  <a:pt x="8879376" y="4234158"/>
                  <a:pt x="8879376" y="4349512"/>
                </a:cubicBezTo>
                <a:cubicBezTo>
                  <a:pt x="8879376" y="4464867"/>
                  <a:pt x="8897982" y="4567662"/>
                  <a:pt x="8935193" y="4657899"/>
                </a:cubicBezTo>
                <a:cubicBezTo>
                  <a:pt x="8972403" y="4748135"/>
                  <a:pt x="9022174" y="4823953"/>
                  <a:pt x="9084502" y="4885351"/>
                </a:cubicBezTo>
                <a:cubicBezTo>
                  <a:pt x="9146830" y="4946749"/>
                  <a:pt x="9218927" y="4993728"/>
                  <a:pt x="9300791" y="5026288"/>
                </a:cubicBezTo>
                <a:cubicBezTo>
                  <a:pt x="9382655" y="5058847"/>
                  <a:pt x="9467310" y="5075127"/>
                  <a:pt x="9554756" y="5075127"/>
                </a:cubicBezTo>
                <a:cubicBezTo>
                  <a:pt x="9642202" y="5075127"/>
                  <a:pt x="9726392" y="5058847"/>
                  <a:pt x="9807326" y="5026288"/>
                </a:cubicBezTo>
                <a:cubicBezTo>
                  <a:pt x="9888259" y="4993728"/>
                  <a:pt x="9959891" y="4946749"/>
                  <a:pt x="10022218" y="4885351"/>
                </a:cubicBezTo>
                <a:cubicBezTo>
                  <a:pt x="10084547" y="4823953"/>
                  <a:pt x="10134317" y="4748135"/>
                  <a:pt x="10171528" y="4657899"/>
                </a:cubicBezTo>
                <a:cubicBezTo>
                  <a:pt x="10208738" y="4567662"/>
                  <a:pt x="10227344" y="4464867"/>
                  <a:pt x="10227344" y="4349512"/>
                </a:cubicBezTo>
                <a:cubicBezTo>
                  <a:pt x="10227344" y="4234158"/>
                  <a:pt x="10208738" y="4131363"/>
                  <a:pt x="10171528" y="4041126"/>
                </a:cubicBezTo>
                <a:cubicBezTo>
                  <a:pt x="10134317" y="3950890"/>
                  <a:pt x="10084547" y="3875072"/>
                  <a:pt x="10022218" y="3813674"/>
                </a:cubicBezTo>
                <a:cubicBezTo>
                  <a:pt x="9959891" y="3752276"/>
                  <a:pt x="9888259" y="3705297"/>
                  <a:pt x="9807326" y="3672737"/>
                </a:cubicBezTo>
                <a:cubicBezTo>
                  <a:pt x="9726392" y="3640178"/>
                  <a:pt x="9642202" y="3623898"/>
                  <a:pt x="9554756" y="3623898"/>
                </a:cubicBezTo>
                <a:close/>
                <a:moveTo>
                  <a:pt x="7362130" y="3623898"/>
                </a:moveTo>
                <a:cubicBezTo>
                  <a:pt x="7270963" y="3623898"/>
                  <a:pt x="7192819" y="3644829"/>
                  <a:pt x="7127701" y="3686692"/>
                </a:cubicBezTo>
                <a:cubicBezTo>
                  <a:pt x="7062581" y="3728554"/>
                  <a:pt x="7001183" y="3778324"/>
                  <a:pt x="6943506" y="3836001"/>
                </a:cubicBezTo>
                <a:lnTo>
                  <a:pt x="6932343" y="3836001"/>
                </a:lnTo>
                <a:lnTo>
                  <a:pt x="6904435" y="3657388"/>
                </a:lnTo>
                <a:lnTo>
                  <a:pt x="6569535" y="3657388"/>
                </a:lnTo>
                <a:lnTo>
                  <a:pt x="6569535" y="5041637"/>
                </a:lnTo>
                <a:lnTo>
                  <a:pt x="6979787" y="5041637"/>
                </a:lnTo>
                <a:lnTo>
                  <a:pt x="6979787" y="4106711"/>
                </a:lnTo>
                <a:cubicBezTo>
                  <a:pt x="7065372" y="4017404"/>
                  <a:pt x="7143515" y="3972751"/>
                  <a:pt x="7214216" y="3972751"/>
                </a:cubicBezTo>
                <a:cubicBezTo>
                  <a:pt x="7273753" y="3972751"/>
                  <a:pt x="7317011" y="3991357"/>
                  <a:pt x="7343989" y="4028568"/>
                </a:cubicBezTo>
                <a:cubicBezTo>
                  <a:pt x="7370968" y="4065779"/>
                  <a:pt x="7384456" y="4134619"/>
                  <a:pt x="7384456" y="4235089"/>
                </a:cubicBezTo>
                <a:lnTo>
                  <a:pt x="7384456" y="5041637"/>
                </a:lnTo>
                <a:lnTo>
                  <a:pt x="7794708" y="5041637"/>
                </a:lnTo>
                <a:lnTo>
                  <a:pt x="7794708" y="4106711"/>
                </a:lnTo>
                <a:cubicBezTo>
                  <a:pt x="7884014" y="4017404"/>
                  <a:pt x="7963087" y="3972751"/>
                  <a:pt x="8031928" y="3972751"/>
                </a:cubicBezTo>
                <a:cubicBezTo>
                  <a:pt x="8091465" y="3972751"/>
                  <a:pt x="8134723" y="3991357"/>
                  <a:pt x="8161701" y="4028568"/>
                </a:cubicBezTo>
                <a:cubicBezTo>
                  <a:pt x="8188679" y="4065779"/>
                  <a:pt x="8202168" y="4134619"/>
                  <a:pt x="8202168" y="4235089"/>
                </a:cubicBezTo>
                <a:lnTo>
                  <a:pt x="8202168" y="5041637"/>
                </a:lnTo>
                <a:lnTo>
                  <a:pt x="8612419" y="5041637"/>
                </a:lnTo>
                <a:lnTo>
                  <a:pt x="8612419" y="4182063"/>
                </a:lnTo>
                <a:cubicBezTo>
                  <a:pt x="8612419" y="4009032"/>
                  <a:pt x="8577534" y="3872747"/>
                  <a:pt x="8507763" y="3773207"/>
                </a:cubicBezTo>
                <a:cubicBezTo>
                  <a:pt x="8437993" y="3673668"/>
                  <a:pt x="8328685" y="3623898"/>
                  <a:pt x="8179842" y="3623898"/>
                </a:cubicBezTo>
                <a:cubicBezTo>
                  <a:pt x="8086814" y="3623898"/>
                  <a:pt x="8006345" y="3646690"/>
                  <a:pt x="7938435" y="3692273"/>
                </a:cubicBezTo>
                <a:cubicBezTo>
                  <a:pt x="7870525" y="3737857"/>
                  <a:pt x="7805871" y="3792278"/>
                  <a:pt x="7744473" y="3855536"/>
                </a:cubicBezTo>
                <a:cubicBezTo>
                  <a:pt x="7709122" y="3781115"/>
                  <a:pt x="7661213" y="3723903"/>
                  <a:pt x="7600746" y="3683901"/>
                </a:cubicBezTo>
                <a:cubicBezTo>
                  <a:pt x="7540277" y="3643899"/>
                  <a:pt x="7460738" y="3623898"/>
                  <a:pt x="7362130" y="3623898"/>
                </a:cubicBezTo>
                <a:close/>
                <a:moveTo>
                  <a:pt x="5693854" y="3623898"/>
                </a:moveTo>
                <a:cubicBezTo>
                  <a:pt x="5610130" y="3623898"/>
                  <a:pt x="5529196" y="3640643"/>
                  <a:pt x="5451053" y="3674133"/>
                </a:cubicBezTo>
                <a:cubicBezTo>
                  <a:pt x="5372910" y="3707623"/>
                  <a:pt x="5303604" y="3755532"/>
                  <a:pt x="5243136" y="3817860"/>
                </a:cubicBezTo>
                <a:cubicBezTo>
                  <a:pt x="5182669" y="3880189"/>
                  <a:pt x="5133830" y="3956471"/>
                  <a:pt x="5096618" y="4046708"/>
                </a:cubicBezTo>
                <a:cubicBezTo>
                  <a:pt x="5059407" y="4136945"/>
                  <a:pt x="5040802" y="4237879"/>
                  <a:pt x="5040802" y="4349512"/>
                </a:cubicBezTo>
                <a:cubicBezTo>
                  <a:pt x="5040802" y="4464867"/>
                  <a:pt x="5058477" y="4567197"/>
                  <a:pt x="5093827" y="4656503"/>
                </a:cubicBezTo>
                <a:cubicBezTo>
                  <a:pt x="5129178" y="4745810"/>
                  <a:pt x="5178482" y="4821627"/>
                  <a:pt x="5241741" y="4883956"/>
                </a:cubicBezTo>
                <a:cubicBezTo>
                  <a:pt x="5305000" y="4946284"/>
                  <a:pt x="5379422" y="4993728"/>
                  <a:pt x="5465008" y="5026288"/>
                </a:cubicBezTo>
                <a:cubicBezTo>
                  <a:pt x="5550592" y="5058847"/>
                  <a:pt x="5642690" y="5075127"/>
                  <a:pt x="5741300" y="5075127"/>
                </a:cubicBezTo>
                <a:cubicBezTo>
                  <a:pt x="5825024" y="5075127"/>
                  <a:pt x="5910144" y="5061173"/>
                  <a:pt x="5996659" y="5033265"/>
                </a:cubicBezTo>
                <a:cubicBezTo>
                  <a:pt x="6083175" y="5005356"/>
                  <a:pt x="6161783" y="4967215"/>
                  <a:pt x="6232484" y="4918841"/>
                </a:cubicBezTo>
                <a:lnTo>
                  <a:pt x="6095733" y="4670457"/>
                </a:lnTo>
                <a:cubicBezTo>
                  <a:pt x="5995263" y="4731856"/>
                  <a:pt x="5895725" y="4762555"/>
                  <a:pt x="5797116" y="4762555"/>
                </a:cubicBezTo>
                <a:cubicBezTo>
                  <a:pt x="5704088" y="4762555"/>
                  <a:pt x="5625480" y="4738833"/>
                  <a:pt x="5561291" y="4691389"/>
                </a:cubicBezTo>
                <a:cubicBezTo>
                  <a:pt x="5497101" y="4643945"/>
                  <a:pt x="5455704" y="4569988"/>
                  <a:pt x="5437100" y="4469518"/>
                </a:cubicBezTo>
                <a:lnTo>
                  <a:pt x="6265974" y="4469518"/>
                </a:lnTo>
                <a:cubicBezTo>
                  <a:pt x="6269695" y="4452773"/>
                  <a:pt x="6273416" y="4427656"/>
                  <a:pt x="6277137" y="4394166"/>
                </a:cubicBezTo>
                <a:cubicBezTo>
                  <a:pt x="6280858" y="4360676"/>
                  <a:pt x="6282719" y="4325325"/>
                  <a:pt x="6282719" y="4288114"/>
                </a:cubicBezTo>
                <a:cubicBezTo>
                  <a:pt x="6282719" y="4193226"/>
                  <a:pt x="6270625" y="4105315"/>
                  <a:pt x="6246438" y="4024381"/>
                </a:cubicBezTo>
                <a:cubicBezTo>
                  <a:pt x="6222251" y="3943448"/>
                  <a:pt x="6185505" y="3873212"/>
                  <a:pt x="6136200" y="3813674"/>
                </a:cubicBezTo>
                <a:cubicBezTo>
                  <a:pt x="6086897" y="3754137"/>
                  <a:pt x="6025498" y="3707623"/>
                  <a:pt x="5952006" y="3674133"/>
                </a:cubicBezTo>
                <a:cubicBezTo>
                  <a:pt x="5878514" y="3640643"/>
                  <a:pt x="5792464" y="3623898"/>
                  <a:pt x="5693854" y="3623898"/>
                </a:cubicBezTo>
                <a:close/>
                <a:moveTo>
                  <a:pt x="3293917" y="3623898"/>
                </a:moveTo>
                <a:cubicBezTo>
                  <a:pt x="3213913" y="3623898"/>
                  <a:pt x="3141352" y="3634596"/>
                  <a:pt x="3076232" y="3655993"/>
                </a:cubicBezTo>
                <a:cubicBezTo>
                  <a:pt x="3011113" y="3677389"/>
                  <a:pt x="2955296" y="3706692"/>
                  <a:pt x="2908783" y="3743903"/>
                </a:cubicBezTo>
                <a:cubicBezTo>
                  <a:pt x="2862270" y="3781115"/>
                  <a:pt x="2826454" y="3826698"/>
                  <a:pt x="2801336" y="3880654"/>
                </a:cubicBezTo>
                <a:cubicBezTo>
                  <a:pt x="2776219" y="3934610"/>
                  <a:pt x="2763660" y="3993217"/>
                  <a:pt x="2763660" y="4056476"/>
                </a:cubicBezTo>
                <a:cubicBezTo>
                  <a:pt x="2763660" y="4114153"/>
                  <a:pt x="2774823" y="4164853"/>
                  <a:pt x="2797150" y="4208576"/>
                </a:cubicBezTo>
                <a:cubicBezTo>
                  <a:pt x="2819477" y="4252299"/>
                  <a:pt x="2848315" y="4290440"/>
                  <a:pt x="2883666" y="4323000"/>
                </a:cubicBezTo>
                <a:cubicBezTo>
                  <a:pt x="2919016" y="4355559"/>
                  <a:pt x="2958088" y="4383003"/>
                  <a:pt x="3000880" y="4405329"/>
                </a:cubicBezTo>
                <a:cubicBezTo>
                  <a:pt x="3043673" y="4427656"/>
                  <a:pt x="3086465" y="4447191"/>
                  <a:pt x="3129258" y="4463936"/>
                </a:cubicBezTo>
                <a:cubicBezTo>
                  <a:pt x="3164609" y="4478821"/>
                  <a:pt x="3199029" y="4492310"/>
                  <a:pt x="3232519" y="4504403"/>
                </a:cubicBezTo>
                <a:cubicBezTo>
                  <a:pt x="3266009" y="4516497"/>
                  <a:pt x="3296242" y="4529986"/>
                  <a:pt x="3323221" y="4544870"/>
                </a:cubicBezTo>
                <a:cubicBezTo>
                  <a:pt x="3350199" y="4559755"/>
                  <a:pt x="3371595" y="4576035"/>
                  <a:pt x="3387410" y="4593710"/>
                </a:cubicBezTo>
                <a:cubicBezTo>
                  <a:pt x="3403224" y="4611385"/>
                  <a:pt x="3411131" y="4631386"/>
                  <a:pt x="3411131" y="4653712"/>
                </a:cubicBezTo>
                <a:cubicBezTo>
                  <a:pt x="3411131" y="4690924"/>
                  <a:pt x="3397178" y="4719762"/>
                  <a:pt x="3369269" y="4740228"/>
                </a:cubicBezTo>
                <a:cubicBezTo>
                  <a:pt x="3341360" y="4760694"/>
                  <a:pt x="3296708" y="4770927"/>
                  <a:pt x="3235310" y="4770927"/>
                </a:cubicBezTo>
                <a:cubicBezTo>
                  <a:pt x="3175772" y="4770927"/>
                  <a:pt x="3117165" y="4758834"/>
                  <a:pt x="3059488" y="4734646"/>
                </a:cubicBezTo>
                <a:cubicBezTo>
                  <a:pt x="3001811" y="4710459"/>
                  <a:pt x="2941342" y="4674179"/>
                  <a:pt x="2878084" y="4625804"/>
                </a:cubicBezTo>
                <a:lnTo>
                  <a:pt x="2693889" y="4882560"/>
                </a:lnTo>
                <a:cubicBezTo>
                  <a:pt x="2764591" y="4940237"/>
                  <a:pt x="2847850" y="4986751"/>
                  <a:pt x="2943669" y="5022101"/>
                </a:cubicBezTo>
                <a:cubicBezTo>
                  <a:pt x="3039487" y="5057452"/>
                  <a:pt x="3132979" y="5075127"/>
                  <a:pt x="3224147" y="5075127"/>
                </a:cubicBezTo>
                <a:cubicBezTo>
                  <a:pt x="3317174" y="5075127"/>
                  <a:pt x="3399038" y="5063498"/>
                  <a:pt x="3469739" y="5040242"/>
                </a:cubicBezTo>
                <a:cubicBezTo>
                  <a:pt x="3540440" y="5016985"/>
                  <a:pt x="3599977" y="4985356"/>
                  <a:pt x="3648352" y="4945354"/>
                </a:cubicBezTo>
                <a:cubicBezTo>
                  <a:pt x="3696726" y="4905352"/>
                  <a:pt x="3733007" y="4858373"/>
                  <a:pt x="3757194" y="4804417"/>
                </a:cubicBezTo>
                <a:cubicBezTo>
                  <a:pt x="3781381" y="4750461"/>
                  <a:pt x="3793475" y="4691854"/>
                  <a:pt x="3793475" y="4628595"/>
                </a:cubicBezTo>
                <a:cubicBezTo>
                  <a:pt x="3793475" y="4565336"/>
                  <a:pt x="3782311" y="4510915"/>
                  <a:pt x="3759984" y="4465332"/>
                </a:cubicBezTo>
                <a:cubicBezTo>
                  <a:pt x="3737658" y="4419748"/>
                  <a:pt x="3708355" y="4381142"/>
                  <a:pt x="3672074" y="4349512"/>
                </a:cubicBezTo>
                <a:cubicBezTo>
                  <a:pt x="3635793" y="4317883"/>
                  <a:pt x="3595791" y="4291370"/>
                  <a:pt x="3552068" y="4269974"/>
                </a:cubicBezTo>
                <a:cubicBezTo>
                  <a:pt x="3508345" y="4248578"/>
                  <a:pt x="3464157" y="4229507"/>
                  <a:pt x="3419504" y="4212762"/>
                </a:cubicBezTo>
                <a:cubicBezTo>
                  <a:pt x="3384153" y="4199738"/>
                  <a:pt x="3350199" y="4187180"/>
                  <a:pt x="3317639" y="4175086"/>
                </a:cubicBezTo>
                <a:cubicBezTo>
                  <a:pt x="3285079" y="4162992"/>
                  <a:pt x="3256241" y="4150434"/>
                  <a:pt x="3231123" y="4137410"/>
                </a:cubicBezTo>
                <a:cubicBezTo>
                  <a:pt x="3206006" y="4124386"/>
                  <a:pt x="3186005" y="4109967"/>
                  <a:pt x="3171121" y="4094152"/>
                </a:cubicBezTo>
                <a:cubicBezTo>
                  <a:pt x="3156236" y="4078337"/>
                  <a:pt x="3148794" y="4059267"/>
                  <a:pt x="3148794" y="4036940"/>
                </a:cubicBezTo>
                <a:cubicBezTo>
                  <a:pt x="3148794" y="3964379"/>
                  <a:pt x="3200890" y="3928098"/>
                  <a:pt x="3305080" y="3928098"/>
                </a:cubicBezTo>
                <a:cubicBezTo>
                  <a:pt x="3353455" y="3928098"/>
                  <a:pt x="3401829" y="3938331"/>
                  <a:pt x="3450203" y="3958797"/>
                </a:cubicBezTo>
                <a:cubicBezTo>
                  <a:pt x="3498578" y="3979263"/>
                  <a:pt x="3547882" y="4008102"/>
                  <a:pt x="3598117" y="4045313"/>
                </a:cubicBezTo>
                <a:lnTo>
                  <a:pt x="3782311" y="3799720"/>
                </a:lnTo>
                <a:cubicBezTo>
                  <a:pt x="3722774" y="3755067"/>
                  <a:pt x="3653004" y="3714600"/>
                  <a:pt x="3572999" y="3678319"/>
                </a:cubicBezTo>
                <a:cubicBezTo>
                  <a:pt x="3492996" y="3642038"/>
                  <a:pt x="3399968" y="3623898"/>
                  <a:pt x="3293917" y="3623898"/>
                </a:cubicBezTo>
                <a:close/>
                <a:moveTo>
                  <a:pt x="1284142" y="3623898"/>
                </a:moveTo>
                <a:cubicBezTo>
                  <a:pt x="1204138" y="3623898"/>
                  <a:pt x="1131577" y="3634596"/>
                  <a:pt x="1066457" y="3655993"/>
                </a:cubicBezTo>
                <a:cubicBezTo>
                  <a:pt x="1001338" y="3677389"/>
                  <a:pt x="945522" y="3706692"/>
                  <a:pt x="899008" y="3743903"/>
                </a:cubicBezTo>
                <a:cubicBezTo>
                  <a:pt x="852494" y="3781115"/>
                  <a:pt x="816679" y="3826698"/>
                  <a:pt x="791561" y="3880654"/>
                </a:cubicBezTo>
                <a:cubicBezTo>
                  <a:pt x="766443" y="3934610"/>
                  <a:pt x="753885" y="3993217"/>
                  <a:pt x="753885" y="4056476"/>
                </a:cubicBezTo>
                <a:cubicBezTo>
                  <a:pt x="753885" y="4114153"/>
                  <a:pt x="765048" y="4164853"/>
                  <a:pt x="787375" y="4208576"/>
                </a:cubicBezTo>
                <a:cubicBezTo>
                  <a:pt x="809702" y="4252299"/>
                  <a:pt x="838540" y="4290440"/>
                  <a:pt x="873891" y="4323000"/>
                </a:cubicBezTo>
                <a:cubicBezTo>
                  <a:pt x="909241" y="4355559"/>
                  <a:pt x="948313" y="4383003"/>
                  <a:pt x="991105" y="4405329"/>
                </a:cubicBezTo>
                <a:cubicBezTo>
                  <a:pt x="1033898" y="4427656"/>
                  <a:pt x="1076691" y="4447191"/>
                  <a:pt x="1119483" y="4463936"/>
                </a:cubicBezTo>
                <a:cubicBezTo>
                  <a:pt x="1154834" y="4478821"/>
                  <a:pt x="1189254" y="4492310"/>
                  <a:pt x="1222744" y="4504403"/>
                </a:cubicBezTo>
                <a:cubicBezTo>
                  <a:pt x="1256233" y="4516497"/>
                  <a:pt x="1286468" y="4529986"/>
                  <a:pt x="1313445" y="4544870"/>
                </a:cubicBezTo>
                <a:cubicBezTo>
                  <a:pt x="1340424" y="4559755"/>
                  <a:pt x="1361820" y="4576035"/>
                  <a:pt x="1377634" y="4593710"/>
                </a:cubicBezTo>
                <a:cubicBezTo>
                  <a:pt x="1393449" y="4611385"/>
                  <a:pt x="1401356" y="4631386"/>
                  <a:pt x="1401356" y="4653712"/>
                </a:cubicBezTo>
                <a:cubicBezTo>
                  <a:pt x="1401356" y="4690924"/>
                  <a:pt x="1387402" y="4719762"/>
                  <a:pt x="1359494" y="4740228"/>
                </a:cubicBezTo>
                <a:cubicBezTo>
                  <a:pt x="1331586" y="4760694"/>
                  <a:pt x="1286933" y="4770927"/>
                  <a:pt x="1225534" y="4770927"/>
                </a:cubicBezTo>
                <a:cubicBezTo>
                  <a:pt x="1165997" y="4770927"/>
                  <a:pt x="1107389" y="4758834"/>
                  <a:pt x="1049713" y="4734646"/>
                </a:cubicBezTo>
                <a:cubicBezTo>
                  <a:pt x="992035" y="4710459"/>
                  <a:pt x="931567" y="4674179"/>
                  <a:pt x="868309" y="4625804"/>
                </a:cubicBezTo>
                <a:lnTo>
                  <a:pt x="684114" y="4882560"/>
                </a:lnTo>
                <a:cubicBezTo>
                  <a:pt x="754815" y="4940237"/>
                  <a:pt x="838075" y="4986751"/>
                  <a:pt x="933893" y="5022101"/>
                </a:cubicBezTo>
                <a:cubicBezTo>
                  <a:pt x="1029712" y="5057452"/>
                  <a:pt x="1123204" y="5075127"/>
                  <a:pt x="1214371" y="5075127"/>
                </a:cubicBezTo>
                <a:cubicBezTo>
                  <a:pt x="1307399" y="5075127"/>
                  <a:pt x="1389263" y="5063498"/>
                  <a:pt x="1459964" y="5040242"/>
                </a:cubicBezTo>
                <a:cubicBezTo>
                  <a:pt x="1530665" y="5016985"/>
                  <a:pt x="1590202" y="4985356"/>
                  <a:pt x="1638577" y="4945354"/>
                </a:cubicBezTo>
                <a:cubicBezTo>
                  <a:pt x="1686951" y="4905352"/>
                  <a:pt x="1723232" y="4858373"/>
                  <a:pt x="1747419" y="4804417"/>
                </a:cubicBezTo>
                <a:cubicBezTo>
                  <a:pt x="1771606" y="4750461"/>
                  <a:pt x="1783700" y="4691854"/>
                  <a:pt x="1783700" y="4628595"/>
                </a:cubicBezTo>
                <a:cubicBezTo>
                  <a:pt x="1783700" y="4565336"/>
                  <a:pt x="1772536" y="4510915"/>
                  <a:pt x="1750210" y="4465332"/>
                </a:cubicBezTo>
                <a:cubicBezTo>
                  <a:pt x="1727883" y="4419748"/>
                  <a:pt x="1698579" y="4381142"/>
                  <a:pt x="1662298" y="4349512"/>
                </a:cubicBezTo>
                <a:cubicBezTo>
                  <a:pt x="1626018" y="4317883"/>
                  <a:pt x="1586016" y="4291370"/>
                  <a:pt x="1542293" y="4269974"/>
                </a:cubicBezTo>
                <a:cubicBezTo>
                  <a:pt x="1498570" y="4248578"/>
                  <a:pt x="1454382" y="4229507"/>
                  <a:pt x="1409729" y="4212762"/>
                </a:cubicBezTo>
                <a:cubicBezTo>
                  <a:pt x="1374378" y="4199738"/>
                  <a:pt x="1340424" y="4187180"/>
                  <a:pt x="1307864" y="4175086"/>
                </a:cubicBezTo>
                <a:cubicBezTo>
                  <a:pt x="1275304" y="4162992"/>
                  <a:pt x="1246466" y="4150434"/>
                  <a:pt x="1221348" y="4137410"/>
                </a:cubicBezTo>
                <a:cubicBezTo>
                  <a:pt x="1196231" y="4124386"/>
                  <a:pt x="1176230" y="4109967"/>
                  <a:pt x="1161345" y="4094152"/>
                </a:cubicBezTo>
                <a:cubicBezTo>
                  <a:pt x="1146461" y="4078337"/>
                  <a:pt x="1139019" y="4059267"/>
                  <a:pt x="1139019" y="4036940"/>
                </a:cubicBezTo>
                <a:cubicBezTo>
                  <a:pt x="1139019" y="3964379"/>
                  <a:pt x="1191114" y="3928098"/>
                  <a:pt x="1295305" y="3928098"/>
                </a:cubicBezTo>
                <a:cubicBezTo>
                  <a:pt x="1343679" y="3928098"/>
                  <a:pt x="1392054" y="3938331"/>
                  <a:pt x="1440428" y="3958797"/>
                </a:cubicBezTo>
                <a:cubicBezTo>
                  <a:pt x="1488802" y="3979263"/>
                  <a:pt x="1538107" y="4008102"/>
                  <a:pt x="1588342" y="4045313"/>
                </a:cubicBezTo>
                <a:lnTo>
                  <a:pt x="1772536" y="3799720"/>
                </a:lnTo>
                <a:cubicBezTo>
                  <a:pt x="1712998" y="3755067"/>
                  <a:pt x="1643228" y="3714600"/>
                  <a:pt x="1563224" y="3678319"/>
                </a:cubicBezTo>
                <a:cubicBezTo>
                  <a:pt x="1483221" y="3642038"/>
                  <a:pt x="1390193" y="3623898"/>
                  <a:pt x="1284142" y="3623898"/>
                </a:cubicBezTo>
                <a:close/>
                <a:moveTo>
                  <a:pt x="4180523" y="3288999"/>
                </a:moveTo>
                <a:lnTo>
                  <a:pt x="4133079" y="3657388"/>
                </a:lnTo>
                <a:lnTo>
                  <a:pt x="3920976" y="3674133"/>
                </a:lnTo>
                <a:lnTo>
                  <a:pt x="3920976" y="3978333"/>
                </a:lnTo>
                <a:lnTo>
                  <a:pt x="4110752" y="3978333"/>
                </a:lnTo>
                <a:lnTo>
                  <a:pt x="4110752" y="4539289"/>
                </a:lnTo>
                <a:cubicBezTo>
                  <a:pt x="4110752" y="4619292"/>
                  <a:pt x="4119590" y="4692319"/>
                  <a:pt x="4137265" y="4758368"/>
                </a:cubicBezTo>
                <a:cubicBezTo>
                  <a:pt x="4154940" y="4824418"/>
                  <a:pt x="4182849" y="4880699"/>
                  <a:pt x="4220990" y="4927213"/>
                </a:cubicBezTo>
                <a:cubicBezTo>
                  <a:pt x="4259131" y="4973727"/>
                  <a:pt x="4308436" y="5010008"/>
                  <a:pt x="4368904" y="5036055"/>
                </a:cubicBezTo>
                <a:cubicBezTo>
                  <a:pt x="4429371" y="5062103"/>
                  <a:pt x="4502398" y="5075127"/>
                  <a:pt x="4587983" y="5075127"/>
                </a:cubicBezTo>
                <a:cubicBezTo>
                  <a:pt x="4654963" y="5075127"/>
                  <a:pt x="4713570" y="5069545"/>
                  <a:pt x="4763805" y="5058382"/>
                </a:cubicBezTo>
                <a:cubicBezTo>
                  <a:pt x="4814040" y="5047219"/>
                  <a:pt x="4857764" y="5036055"/>
                  <a:pt x="4894974" y="5024892"/>
                </a:cubicBezTo>
                <a:lnTo>
                  <a:pt x="4830786" y="4726274"/>
                </a:lnTo>
                <a:cubicBezTo>
                  <a:pt x="4812180" y="4733716"/>
                  <a:pt x="4791248" y="4740228"/>
                  <a:pt x="4767991" y="4745810"/>
                </a:cubicBezTo>
                <a:cubicBezTo>
                  <a:pt x="4744734" y="4751391"/>
                  <a:pt x="4721943" y="4754182"/>
                  <a:pt x="4699616" y="4754182"/>
                </a:cubicBezTo>
                <a:cubicBezTo>
                  <a:pt x="4645660" y="4754182"/>
                  <a:pt x="4602402" y="4736972"/>
                  <a:pt x="4569843" y="4702552"/>
                </a:cubicBezTo>
                <a:cubicBezTo>
                  <a:pt x="4537283" y="4668132"/>
                  <a:pt x="4521003" y="4611850"/>
                  <a:pt x="4521003" y="4533707"/>
                </a:cubicBezTo>
                <a:lnTo>
                  <a:pt x="4521003" y="3978333"/>
                </a:lnTo>
                <a:lnTo>
                  <a:pt x="4853111" y="3978333"/>
                </a:lnTo>
                <a:lnTo>
                  <a:pt x="4853111" y="3657388"/>
                </a:lnTo>
                <a:lnTo>
                  <a:pt x="4521003" y="3657388"/>
                </a:lnTo>
                <a:lnTo>
                  <a:pt x="4521003" y="3288999"/>
                </a:lnTo>
                <a:close/>
                <a:moveTo>
                  <a:pt x="2248891" y="3026662"/>
                </a:moveTo>
                <a:cubicBezTo>
                  <a:pt x="2180051" y="3026662"/>
                  <a:pt x="2123304" y="3046197"/>
                  <a:pt x="2078650" y="3085269"/>
                </a:cubicBezTo>
                <a:cubicBezTo>
                  <a:pt x="2033997" y="3124340"/>
                  <a:pt x="2011671" y="3175506"/>
                  <a:pt x="2011671" y="3238764"/>
                </a:cubicBezTo>
                <a:cubicBezTo>
                  <a:pt x="2011671" y="3302023"/>
                  <a:pt x="2033997" y="3353653"/>
                  <a:pt x="2078650" y="3393655"/>
                </a:cubicBezTo>
                <a:cubicBezTo>
                  <a:pt x="2123304" y="3433657"/>
                  <a:pt x="2180051" y="3453658"/>
                  <a:pt x="2248891" y="3453658"/>
                </a:cubicBezTo>
                <a:cubicBezTo>
                  <a:pt x="2319592" y="3453658"/>
                  <a:pt x="2376804" y="3433657"/>
                  <a:pt x="2420527" y="3393655"/>
                </a:cubicBezTo>
                <a:cubicBezTo>
                  <a:pt x="2464250" y="3353653"/>
                  <a:pt x="2486111" y="3302023"/>
                  <a:pt x="2486111" y="3238764"/>
                </a:cubicBezTo>
                <a:cubicBezTo>
                  <a:pt x="2486111" y="3175506"/>
                  <a:pt x="2464250" y="3124340"/>
                  <a:pt x="2420527" y="3085269"/>
                </a:cubicBezTo>
                <a:cubicBezTo>
                  <a:pt x="2376804" y="3046197"/>
                  <a:pt x="2319592" y="3026662"/>
                  <a:pt x="2248891" y="3026662"/>
                </a:cubicBezTo>
                <a:close/>
                <a:moveTo>
                  <a:pt x="7775277" y="1968625"/>
                </a:moveTo>
                <a:lnTo>
                  <a:pt x="8006915" y="1968625"/>
                </a:lnTo>
                <a:cubicBezTo>
                  <a:pt x="8120409" y="1968625"/>
                  <a:pt x="8205063" y="1985835"/>
                  <a:pt x="8260880" y="2020255"/>
                </a:cubicBezTo>
                <a:cubicBezTo>
                  <a:pt x="8316697" y="2054675"/>
                  <a:pt x="8344605" y="2111887"/>
                  <a:pt x="8344605" y="2191891"/>
                </a:cubicBezTo>
                <a:cubicBezTo>
                  <a:pt x="8344605" y="2355619"/>
                  <a:pt x="8232041" y="2437483"/>
                  <a:pt x="8006915" y="2437483"/>
                </a:cubicBezTo>
                <a:lnTo>
                  <a:pt x="7775277" y="2437483"/>
                </a:lnTo>
                <a:close/>
                <a:moveTo>
                  <a:pt x="7775277" y="1254173"/>
                </a:moveTo>
                <a:lnTo>
                  <a:pt x="7970634" y="1254173"/>
                </a:lnTo>
                <a:cubicBezTo>
                  <a:pt x="8067383" y="1254173"/>
                  <a:pt x="8139014" y="1269058"/>
                  <a:pt x="8185528" y="1298827"/>
                </a:cubicBezTo>
                <a:cubicBezTo>
                  <a:pt x="8232041" y="1328596"/>
                  <a:pt x="8255299" y="1378830"/>
                  <a:pt x="8255299" y="1449531"/>
                </a:cubicBezTo>
                <a:cubicBezTo>
                  <a:pt x="8255299" y="1514650"/>
                  <a:pt x="8232506" y="1566746"/>
                  <a:pt x="8186923" y="1605817"/>
                </a:cubicBezTo>
                <a:cubicBezTo>
                  <a:pt x="8141340" y="1644889"/>
                  <a:pt x="8068313" y="1664425"/>
                  <a:pt x="7967844" y="1664425"/>
                </a:cubicBezTo>
                <a:lnTo>
                  <a:pt x="7775277" y="1664425"/>
                </a:lnTo>
                <a:close/>
                <a:moveTo>
                  <a:pt x="7365025" y="936019"/>
                </a:moveTo>
                <a:lnTo>
                  <a:pt x="7365025" y="2755637"/>
                </a:lnTo>
                <a:lnTo>
                  <a:pt x="8040405" y="2755637"/>
                </a:lnTo>
                <a:cubicBezTo>
                  <a:pt x="8139014" y="2755637"/>
                  <a:pt x="8231111" y="2744939"/>
                  <a:pt x="8316697" y="2723543"/>
                </a:cubicBezTo>
                <a:cubicBezTo>
                  <a:pt x="8402282" y="2702147"/>
                  <a:pt x="8477169" y="2669587"/>
                  <a:pt x="8541358" y="2625864"/>
                </a:cubicBezTo>
                <a:cubicBezTo>
                  <a:pt x="8605547" y="2582141"/>
                  <a:pt x="8655782" y="2526790"/>
                  <a:pt x="8692062" y="2459810"/>
                </a:cubicBezTo>
                <a:cubicBezTo>
                  <a:pt x="8728343" y="2392830"/>
                  <a:pt x="8746484" y="2312826"/>
                  <a:pt x="8746484" y="2219799"/>
                </a:cubicBezTo>
                <a:cubicBezTo>
                  <a:pt x="8746484" y="2158401"/>
                  <a:pt x="8738111" y="2103980"/>
                  <a:pt x="8721366" y="2056535"/>
                </a:cubicBezTo>
                <a:cubicBezTo>
                  <a:pt x="8704621" y="2009091"/>
                  <a:pt x="8681364" y="1967694"/>
                  <a:pt x="8651596" y="1932344"/>
                </a:cubicBezTo>
                <a:cubicBezTo>
                  <a:pt x="8621827" y="1896993"/>
                  <a:pt x="8587407" y="1867690"/>
                  <a:pt x="8548335" y="1844433"/>
                </a:cubicBezTo>
                <a:cubicBezTo>
                  <a:pt x="8509264" y="1821176"/>
                  <a:pt x="8466470" y="1803966"/>
                  <a:pt x="8419957" y="1792803"/>
                </a:cubicBezTo>
                <a:lnTo>
                  <a:pt x="8419957" y="1781639"/>
                </a:lnTo>
                <a:cubicBezTo>
                  <a:pt x="8457168" y="1768615"/>
                  <a:pt x="8490193" y="1748149"/>
                  <a:pt x="8519031" y="1720241"/>
                </a:cubicBezTo>
                <a:cubicBezTo>
                  <a:pt x="8547870" y="1692333"/>
                  <a:pt x="8572522" y="1660704"/>
                  <a:pt x="8592988" y="1625353"/>
                </a:cubicBezTo>
                <a:cubicBezTo>
                  <a:pt x="8613454" y="1590003"/>
                  <a:pt x="8629269" y="1551861"/>
                  <a:pt x="8640432" y="1510929"/>
                </a:cubicBezTo>
                <a:cubicBezTo>
                  <a:pt x="8651596" y="1469997"/>
                  <a:pt x="8657177" y="1429065"/>
                  <a:pt x="8657177" y="1388133"/>
                </a:cubicBezTo>
                <a:cubicBezTo>
                  <a:pt x="8657177" y="1300687"/>
                  <a:pt x="8639967" y="1228126"/>
                  <a:pt x="8605547" y="1170449"/>
                </a:cubicBezTo>
                <a:cubicBezTo>
                  <a:pt x="8571127" y="1112772"/>
                  <a:pt x="8523683" y="1066258"/>
                  <a:pt x="8463215" y="1030907"/>
                </a:cubicBezTo>
                <a:cubicBezTo>
                  <a:pt x="8402747" y="995557"/>
                  <a:pt x="8332046" y="970905"/>
                  <a:pt x="8251112" y="956950"/>
                </a:cubicBezTo>
                <a:cubicBezTo>
                  <a:pt x="8170178" y="942996"/>
                  <a:pt x="8082267" y="936019"/>
                  <a:pt x="7987380" y="936019"/>
                </a:cubicBezTo>
                <a:close/>
                <a:moveTo>
                  <a:pt x="5831500" y="936019"/>
                </a:moveTo>
                <a:lnTo>
                  <a:pt x="5831500" y="2755637"/>
                </a:lnTo>
                <a:lnTo>
                  <a:pt x="6998065" y="2755637"/>
                </a:lnTo>
                <a:lnTo>
                  <a:pt x="6998065" y="2409575"/>
                </a:lnTo>
                <a:lnTo>
                  <a:pt x="6241752" y="2409575"/>
                </a:lnTo>
                <a:lnTo>
                  <a:pt x="6241752" y="1990951"/>
                </a:lnTo>
                <a:lnTo>
                  <a:pt x="6861315" y="1990951"/>
                </a:lnTo>
                <a:lnTo>
                  <a:pt x="6861315" y="1647680"/>
                </a:lnTo>
                <a:lnTo>
                  <a:pt x="6241752" y="1647680"/>
                </a:lnTo>
                <a:lnTo>
                  <a:pt x="6241752" y="1282082"/>
                </a:lnTo>
                <a:lnTo>
                  <a:pt x="6970157" y="1282082"/>
                </a:lnTo>
                <a:lnTo>
                  <a:pt x="6970157" y="936019"/>
                </a:lnTo>
                <a:close/>
                <a:moveTo>
                  <a:pt x="3388729" y="936019"/>
                </a:moveTo>
                <a:lnTo>
                  <a:pt x="3726419" y="2755637"/>
                </a:lnTo>
                <a:lnTo>
                  <a:pt x="4234348" y="2755637"/>
                </a:lnTo>
                <a:lnTo>
                  <a:pt x="4404590" y="1929553"/>
                </a:lnTo>
                <a:cubicBezTo>
                  <a:pt x="4419473" y="1858852"/>
                  <a:pt x="4432962" y="1787686"/>
                  <a:pt x="4445057" y="1716055"/>
                </a:cubicBezTo>
                <a:cubicBezTo>
                  <a:pt x="4457150" y="1644424"/>
                  <a:pt x="4468777" y="1575118"/>
                  <a:pt x="4479941" y="1508139"/>
                </a:cubicBezTo>
                <a:lnTo>
                  <a:pt x="4491104" y="1508139"/>
                </a:lnTo>
                <a:cubicBezTo>
                  <a:pt x="4500407" y="1575118"/>
                  <a:pt x="4511105" y="1644424"/>
                  <a:pt x="4523199" y="1716055"/>
                </a:cubicBezTo>
                <a:cubicBezTo>
                  <a:pt x="4535292" y="1787686"/>
                  <a:pt x="4548781" y="1858852"/>
                  <a:pt x="4563666" y="1929553"/>
                </a:cubicBezTo>
                <a:lnTo>
                  <a:pt x="4742279" y="2755637"/>
                </a:lnTo>
                <a:lnTo>
                  <a:pt x="5258581" y="2755637"/>
                </a:lnTo>
                <a:lnTo>
                  <a:pt x="5582316" y="936019"/>
                </a:lnTo>
                <a:lnTo>
                  <a:pt x="5188810" y="936019"/>
                </a:lnTo>
                <a:lnTo>
                  <a:pt x="5063223" y="1787221"/>
                </a:lnTo>
                <a:cubicBezTo>
                  <a:pt x="5050200" y="1882109"/>
                  <a:pt x="5037640" y="1976997"/>
                  <a:pt x="5025549" y="2071885"/>
                </a:cubicBezTo>
                <a:cubicBezTo>
                  <a:pt x="5013454" y="2166773"/>
                  <a:pt x="5000895" y="2263522"/>
                  <a:pt x="4987871" y="2362131"/>
                </a:cubicBezTo>
                <a:lnTo>
                  <a:pt x="4976708" y="2362131"/>
                </a:lnTo>
                <a:cubicBezTo>
                  <a:pt x="4958102" y="2263522"/>
                  <a:pt x="4939962" y="2166308"/>
                  <a:pt x="4922286" y="2070490"/>
                </a:cubicBezTo>
                <a:cubicBezTo>
                  <a:pt x="4904611" y="1974671"/>
                  <a:pt x="4886471" y="1880248"/>
                  <a:pt x="4867866" y="1787221"/>
                </a:cubicBezTo>
                <a:lnTo>
                  <a:pt x="4672508" y="936019"/>
                </a:lnTo>
                <a:lnTo>
                  <a:pt x="4323655" y="936019"/>
                </a:lnTo>
                <a:lnTo>
                  <a:pt x="4128297" y="1787221"/>
                </a:lnTo>
                <a:cubicBezTo>
                  <a:pt x="4109692" y="1882109"/>
                  <a:pt x="4091551" y="1977462"/>
                  <a:pt x="4073876" y="2073280"/>
                </a:cubicBezTo>
                <a:cubicBezTo>
                  <a:pt x="4056201" y="2169099"/>
                  <a:pt x="4038061" y="2265382"/>
                  <a:pt x="4019455" y="2362131"/>
                </a:cubicBezTo>
                <a:lnTo>
                  <a:pt x="4008292" y="2362131"/>
                </a:lnTo>
                <a:cubicBezTo>
                  <a:pt x="3997128" y="2265382"/>
                  <a:pt x="3985035" y="2169099"/>
                  <a:pt x="3972011" y="2073280"/>
                </a:cubicBezTo>
                <a:cubicBezTo>
                  <a:pt x="3958987" y="1977462"/>
                  <a:pt x="3946893" y="1882109"/>
                  <a:pt x="3935730" y="1787221"/>
                </a:cubicBezTo>
                <a:lnTo>
                  <a:pt x="3810143" y="93601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94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D896E43-9868-A256-1029-C63456F3F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"/>
                    </a14:imgEffect>
                    <a14:imgEffect>
                      <a14:brightnessContrast bright="-30000" contras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857A2E-B501-38FF-4192-B07E6324A69B}"/>
              </a:ext>
            </a:extLst>
          </p:cNvPr>
          <p:cNvSpPr txBox="1"/>
          <p:nvPr/>
        </p:nvSpPr>
        <p:spPr>
          <a:xfrm>
            <a:off x="914400" y="504825"/>
            <a:ext cx="44855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6000" dirty="0"/>
              <a:t>Susipažinkim</a:t>
            </a:r>
            <a:endParaRPr lang="en-US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BB7BF8-5691-9D39-DBEA-4F360927EDBA}"/>
              </a:ext>
            </a:extLst>
          </p:cNvPr>
          <p:cNvSpPr txBox="1"/>
          <p:nvPr/>
        </p:nvSpPr>
        <p:spPr>
          <a:xfrm>
            <a:off x="914400" y="2571750"/>
            <a:ext cx="100679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lt-LT" sz="3200" dirty="0"/>
              <a:t>Ką dirbote seniau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lt-LT" sz="3200" dirty="0"/>
              <a:t>Kuo užsiimate dabar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lt-LT" sz="3200" dirty="0"/>
              <a:t>Kokia jūsų patirtis naudojant kompiuterį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lt-LT" sz="3200" dirty="0"/>
              <a:t>Ar teko daryti kažką panašaus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lt-LT" sz="3200" dirty="0"/>
              <a:t>Anglų kabos įgūdžiai ir supratimas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lt-LT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3438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3C816B74-12D9-D6F8-009C-9203FF49C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Šiek tiek interneto istorijos: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CFD45-E653-2581-69C6-C09932FAB58C}"/>
              </a:ext>
            </a:extLst>
          </p:cNvPr>
          <p:cNvSpPr txBox="1"/>
          <p:nvPr/>
        </p:nvSpPr>
        <p:spPr>
          <a:xfrm>
            <a:off x="4844374" y="2644170"/>
            <a:ext cx="8354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9600" b="1" dirty="0"/>
              <a:t>3</a:t>
            </a:r>
            <a:endParaRPr lang="en-US" sz="9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84845-8049-5A36-2734-0819105A118B}"/>
              </a:ext>
            </a:extLst>
          </p:cNvPr>
          <p:cNvSpPr txBox="1"/>
          <p:nvPr/>
        </p:nvSpPr>
        <p:spPr>
          <a:xfrm>
            <a:off x="5084323" y="2644170"/>
            <a:ext cx="8354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9600" b="1" dirty="0"/>
              <a:t>2</a:t>
            </a:r>
            <a:endParaRPr lang="en-US" sz="9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FB58E2-A3A7-FFBC-8177-2387C2EBF4BD}"/>
              </a:ext>
            </a:extLst>
          </p:cNvPr>
          <p:cNvSpPr txBox="1"/>
          <p:nvPr/>
        </p:nvSpPr>
        <p:spPr>
          <a:xfrm>
            <a:off x="5377754" y="2644170"/>
            <a:ext cx="8354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9600" b="1" dirty="0"/>
              <a:t>1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700537448"/>
      </p:ext>
    </p:extLst>
  </p:cSld>
  <p:clrMapOvr>
    <a:masterClrMapping/>
  </p:clrMapOvr>
  <p:transition spd="slow" advClick="0" advTm="25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1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2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2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World Wide Web Virtual Library">
            <a:extLst>
              <a:ext uri="{FF2B5EF4-FFF2-40B4-BE49-F238E27FC236}">
                <a16:creationId xmlns:a16="http://schemas.microsoft.com/office/drawing/2014/main" id="{A8A9FCF2-541F-7858-569C-9289A79A4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666750"/>
            <a:ext cx="7905750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57380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eviantArt website in 2000">
            <a:extLst>
              <a:ext uri="{FF2B5EF4-FFF2-40B4-BE49-F238E27FC236}">
                <a16:creationId xmlns:a16="http://schemas.microsoft.com/office/drawing/2014/main" id="{FF0A8809-4E78-13F0-4A7C-D8B76A4EF1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87"/>
          <a:stretch/>
        </p:blipFill>
        <p:spPr bwMode="auto">
          <a:xfrm>
            <a:off x="1330763" y="792804"/>
            <a:ext cx="9530474" cy="527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63316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Typekit website in 2010">
            <a:extLst>
              <a:ext uri="{FF2B5EF4-FFF2-40B4-BE49-F238E27FC236}">
                <a16:creationId xmlns:a16="http://schemas.microsoft.com/office/drawing/2014/main" id="{C063DD94-19AA-A144-F8A2-C41269E80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92" y="380294"/>
            <a:ext cx="8048018" cy="609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99758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Screenshot of Squarespace, from the modern websites collection.">
            <a:extLst>
              <a:ext uri="{FF2B5EF4-FFF2-40B4-BE49-F238E27FC236}">
                <a16:creationId xmlns:a16="http://schemas.microsoft.com/office/drawing/2014/main" id="{CE6F6107-0991-EFDC-82D5-BE241047B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87" y="904103"/>
            <a:ext cx="11005226" cy="504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78643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09380E95-59CD-71CD-D488-D56D3D85B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 dirty="0"/>
              <a:t>Kas laukia šio kurso metu</a:t>
            </a:r>
            <a:endParaRPr lang="en-US" dirty="0"/>
          </a:p>
        </p:txBody>
      </p:sp>
      <p:pic>
        <p:nvPicPr>
          <p:cNvPr id="4" name="Paveikslėlio vietos rezervavimo ženklas 3">
            <a:extLst>
              <a:ext uri="{FF2B5EF4-FFF2-40B4-BE49-F238E27FC236}">
                <a16:creationId xmlns:a16="http://schemas.microsoft.com/office/drawing/2014/main" id="{32B11370-D3A4-F4C2-305B-D7EF23A3DB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1313" r="16465"/>
          <a:stretch/>
        </p:blipFill>
        <p:spPr>
          <a:xfrm>
            <a:off x="3820701" y="1675969"/>
            <a:ext cx="2167719" cy="2167719"/>
          </a:xfrm>
          <a:prstGeom prst="ellipse">
            <a:avLst/>
          </a:prstGeom>
        </p:spPr>
      </p:pic>
      <p:sp>
        <p:nvSpPr>
          <p:cNvPr id="19" name="Turinio vietos rezervavimo ženklas 18">
            <a:extLst>
              <a:ext uri="{FF2B5EF4-FFF2-40B4-BE49-F238E27FC236}">
                <a16:creationId xmlns:a16="http://schemas.microsoft.com/office/drawing/2014/main" id="{9B5F17A6-AF70-36A9-528E-8A3784064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 err="1"/>
              <a:t>Front-end</a:t>
            </a:r>
            <a:endParaRPr lang="lt-LT" dirty="0"/>
          </a:p>
          <a:p>
            <a:pPr marL="971550" lvl="1" indent="-285750"/>
            <a:r>
              <a:rPr lang="lt-LT" sz="1600" dirty="0">
                <a:solidFill>
                  <a:schemeClr val="tx1">
                    <a:lumMod val="50000"/>
                  </a:schemeClr>
                </a:solidFill>
              </a:rPr>
              <a:t>HTML</a:t>
            </a:r>
          </a:p>
          <a:p>
            <a:pPr marL="971550" lvl="1" indent="-285750"/>
            <a:r>
              <a:rPr lang="lt-LT" sz="1600" dirty="0">
                <a:solidFill>
                  <a:schemeClr val="tx1">
                    <a:lumMod val="50000"/>
                  </a:schemeClr>
                </a:solidFill>
              </a:rPr>
              <a:t>CSS</a:t>
            </a:r>
          </a:p>
          <a:p>
            <a:pPr marL="971550" lvl="1" indent="-285750"/>
            <a:r>
              <a:rPr lang="lt-LT" sz="1600" dirty="0">
                <a:solidFill>
                  <a:schemeClr val="tx1">
                    <a:lumMod val="50000"/>
                  </a:schemeClr>
                </a:solidFill>
              </a:rPr>
              <a:t>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 err="1"/>
              <a:t>Back-end</a:t>
            </a:r>
            <a:endParaRPr lang="lt-LT" dirty="0"/>
          </a:p>
          <a:p>
            <a:pPr marL="971550" lvl="1" indent="-285750"/>
            <a:r>
              <a:rPr lang="lt-LT" sz="1600" dirty="0">
                <a:solidFill>
                  <a:schemeClr val="tx1">
                    <a:lumMod val="50000"/>
                  </a:schemeClr>
                </a:solidFill>
              </a:rPr>
              <a:t>Node.js</a:t>
            </a:r>
          </a:p>
          <a:p>
            <a:pPr marL="971550" lvl="1" indent="-285750"/>
            <a:r>
              <a:rPr lang="lt-LT" sz="1600" dirty="0">
                <a:solidFill>
                  <a:schemeClr val="tx1">
                    <a:lumMod val="50000"/>
                  </a:schemeClr>
                </a:solidFill>
              </a:rPr>
              <a:t>Express</a:t>
            </a:r>
          </a:p>
          <a:p>
            <a:pPr marL="971550" lvl="1" indent="-285750"/>
            <a:r>
              <a:rPr lang="lt-LT" sz="1600" dirty="0" err="1">
                <a:solidFill>
                  <a:schemeClr val="tx1">
                    <a:lumMod val="50000"/>
                  </a:schemeClr>
                </a:solidFill>
              </a:rPr>
              <a:t>MongoDB</a:t>
            </a:r>
            <a:endParaRPr lang="lt-L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/>
              <a:t>Keletas papildomų užsiėmimų</a:t>
            </a:r>
          </a:p>
          <a:p>
            <a:pPr marL="971550" lvl="1" indent="-285750"/>
            <a:r>
              <a:rPr lang="lt-LT" sz="1600" dirty="0">
                <a:solidFill>
                  <a:schemeClr val="tx1">
                    <a:lumMod val="50000"/>
                  </a:schemeClr>
                </a:solidFill>
              </a:rPr>
              <a:t>Dizaino pagrindai </a:t>
            </a:r>
          </a:p>
          <a:p>
            <a:pPr marL="971550" lvl="1" indent="-285750"/>
            <a:r>
              <a:rPr lang="lt-LT" sz="1600" dirty="0" err="1">
                <a:solidFill>
                  <a:schemeClr val="tx1">
                    <a:lumMod val="50000"/>
                  </a:schemeClr>
                </a:solidFill>
              </a:rPr>
              <a:t>docker</a:t>
            </a:r>
            <a:endParaRPr lang="lt-LT" sz="1600" dirty="0">
              <a:solidFill>
                <a:schemeClr val="tx1">
                  <a:lumMod val="50000"/>
                </a:schemeClr>
              </a:solidFill>
            </a:endParaRPr>
          </a:p>
          <a:p>
            <a:pPr marL="971550" lvl="1" indent="-285750"/>
            <a:r>
              <a:rPr lang="lt-LT" sz="1600" dirty="0" err="1">
                <a:solidFill>
                  <a:schemeClr val="tx1">
                    <a:lumMod val="50000"/>
                  </a:schemeClr>
                </a:solidFill>
              </a:rPr>
              <a:t>git</a:t>
            </a:r>
            <a:endParaRPr lang="lt-L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Frontend and Backend in Web Development | Board Infinity">
            <a:extLst>
              <a:ext uri="{FF2B5EF4-FFF2-40B4-BE49-F238E27FC236}">
                <a16:creationId xmlns:a16="http://schemas.microsoft.com/office/drawing/2014/main" id="{EE9B1B67-2146-D1B6-8779-F4BC129BC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8" r="52187" b="7400"/>
          <a:stretch/>
        </p:blipFill>
        <p:spPr bwMode="auto">
          <a:xfrm>
            <a:off x="524145" y="231255"/>
            <a:ext cx="3296556" cy="3386626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rontend and Backend in Web Development | Board Infinity">
            <a:extLst>
              <a:ext uri="{FF2B5EF4-FFF2-40B4-BE49-F238E27FC236}">
                <a16:creationId xmlns:a16="http://schemas.microsoft.com/office/drawing/2014/main" id="{C859CDA4-39CB-3FE0-79DD-93335A01F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19" t="6339" r="1668" b="6339"/>
          <a:stretch/>
        </p:blipFill>
        <p:spPr bwMode="auto">
          <a:xfrm>
            <a:off x="1938682" y="3539138"/>
            <a:ext cx="2965878" cy="3046913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AD47BB-75BC-6AA7-698A-E0C0B1454A9B}"/>
              </a:ext>
            </a:extLst>
          </p:cNvPr>
          <p:cNvSpPr txBox="1"/>
          <p:nvPr/>
        </p:nvSpPr>
        <p:spPr>
          <a:xfrm>
            <a:off x="4000683" y="2963311"/>
            <a:ext cx="1877437" cy="523220"/>
          </a:xfrm>
          <a:prstGeom prst="rect">
            <a:avLst/>
          </a:prstGeom>
          <a:noFill/>
          <a:ln w="0">
            <a:noFill/>
          </a:ln>
        </p:spPr>
        <p:txBody>
          <a:bodyPr wrap="none" rtlCol="0">
            <a:spAutoFit/>
          </a:bodyPr>
          <a:lstStyle/>
          <a:p>
            <a:r>
              <a:rPr lang="lt-LT" sz="2800" b="1" i="1" dirty="0">
                <a:ln w="12700">
                  <a:noFill/>
                </a:ln>
                <a:effectLst>
                  <a:glow rad="101600">
                    <a:schemeClr val="bg2">
                      <a:lumMod val="90000"/>
                      <a:lumOff val="10000"/>
                      <a:alpha val="60000"/>
                    </a:schemeClr>
                  </a:glow>
                </a:effectLst>
              </a:rPr>
              <a:t>AND MORE</a:t>
            </a:r>
            <a:endParaRPr lang="en-US" sz="2800" b="1" i="1" dirty="0">
              <a:ln w="12700">
                <a:noFill/>
              </a:ln>
              <a:effectLst>
                <a:glow rad="101600">
                  <a:schemeClr val="bg2">
                    <a:lumMod val="90000"/>
                    <a:lumOff val="10000"/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251852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pagrindinis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grindinis" id="{69770459-2A19-4FAE-99DC-F8971FCDE478}" vid="{6409FCED-E40D-461D-BBA0-B5845FBD21BF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5A9146D-B951-49E2-9F51-566C8F8FDA19}">
  <we:reference id="wa200003706" version="1.1.0.0" store="lt-LT" storeType="OMEX"/>
  <we:alternateReferences>
    <we:reference id="wa200003706" version="1.1.0.0" store="WA20000370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pagrindinis</Template>
  <TotalTime>227</TotalTime>
  <Words>284</Words>
  <Application>Microsoft Office PowerPoint</Application>
  <PresentationFormat>Plačiaekranė</PresentationFormat>
  <Paragraphs>86</Paragraphs>
  <Slides>18</Slides>
  <Notes>0</Notes>
  <HiddenSlides>0</HiddenSlides>
  <MMClips>0</MMClips>
  <ScaleCrop>false</ScaleCrop>
  <HeadingPairs>
    <vt:vector size="6" baseType="variant">
      <vt:variant>
        <vt:lpstr>Naudojami šriftai</vt:lpstr>
      </vt:variant>
      <vt:variant>
        <vt:i4>3</vt:i4>
      </vt:variant>
      <vt:variant>
        <vt:lpstr>Tema</vt:lpstr>
      </vt:variant>
      <vt:variant>
        <vt:i4>1</vt:i4>
      </vt:variant>
      <vt:variant>
        <vt:lpstr>Skaidrių pavadinimai</vt:lpstr>
      </vt:variant>
      <vt:variant>
        <vt:i4>18</vt:i4>
      </vt:variant>
    </vt:vector>
  </HeadingPairs>
  <TitlesOfParts>
    <vt:vector size="22" baseType="lpstr">
      <vt:lpstr>Arial</vt:lpstr>
      <vt:lpstr>Manrope</vt:lpstr>
      <vt:lpstr>Source Sans Pro</vt:lpstr>
      <vt:lpstr>pagrindinis</vt:lpstr>
      <vt:lpstr>„PowerPoint“ pateiktis</vt:lpstr>
      <vt:lpstr>„PowerPoint“ pateiktis</vt:lpstr>
      <vt:lpstr>„PowerPoint“ pateiktis</vt:lpstr>
      <vt:lpstr>Šiek tiek interneto istorijos:</vt:lpstr>
      <vt:lpstr>„PowerPoint“ pateiktis</vt:lpstr>
      <vt:lpstr>„PowerPoint“ pateiktis</vt:lpstr>
      <vt:lpstr>„PowerPoint“ pateiktis</vt:lpstr>
      <vt:lpstr>„PowerPoint“ pateiktis</vt:lpstr>
      <vt:lpstr>Kas laukia šio kurso metu</vt:lpstr>
      <vt:lpstr>Front-end</vt:lpstr>
      <vt:lpstr>Back-end</vt:lpstr>
      <vt:lpstr>Keletas papildomų užsiėmimų</vt:lpstr>
      <vt:lpstr>Kaip veiks mokymai</vt:lpstr>
      <vt:lpstr>Savaitės krūvis</vt:lpstr>
      <vt:lpstr>Įžvalgos</vt:lpstr>
      <vt:lpstr>Privalumai</vt:lpstr>
      <vt:lpstr>„PowerPoint“ pateiktis</vt:lpstr>
      <vt:lpstr>„PowerPoint“ pateiktis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sistemų kursai</dc:title>
  <dc:creator>Darius Gedraitis</dc:creator>
  <cp:lastModifiedBy>Darius Gedraitis</cp:lastModifiedBy>
  <cp:revision>6</cp:revision>
  <dcterms:created xsi:type="dcterms:W3CDTF">2023-08-12T09:28:36Z</dcterms:created>
  <dcterms:modified xsi:type="dcterms:W3CDTF">2023-08-15T14:42:43Z</dcterms:modified>
</cp:coreProperties>
</file>